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9"/>
  </p:notesMasterIdLst>
  <p:handoutMasterIdLst>
    <p:handoutMasterId r:id="rId30"/>
  </p:handoutMasterIdLst>
  <p:sldIdLst>
    <p:sldId id="256" r:id="rId2"/>
    <p:sldId id="259" r:id="rId3"/>
    <p:sldId id="296" r:id="rId4"/>
    <p:sldId id="260" r:id="rId5"/>
    <p:sldId id="261" r:id="rId6"/>
    <p:sldId id="273" r:id="rId7"/>
    <p:sldId id="274" r:id="rId8"/>
    <p:sldId id="257" r:id="rId9"/>
    <p:sldId id="276" r:id="rId10"/>
    <p:sldId id="283" r:id="rId11"/>
    <p:sldId id="284" r:id="rId12"/>
    <p:sldId id="285" r:id="rId13"/>
    <p:sldId id="286" r:id="rId14"/>
    <p:sldId id="287" r:id="rId15"/>
    <p:sldId id="288" r:id="rId16"/>
    <p:sldId id="275" r:id="rId17"/>
    <p:sldId id="289" r:id="rId18"/>
    <p:sldId id="290" r:id="rId19"/>
    <p:sldId id="291" r:id="rId20"/>
    <p:sldId id="292" r:id="rId21"/>
    <p:sldId id="269" r:id="rId22"/>
    <p:sldId id="277" r:id="rId23"/>
    <p:sldId id="293" r:id="rId24"/>
    <p:sldId id="294" r:id="rId25"/>
    <p:sldId id="270" r:id="rId26"/>
    <p:sldId id="27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4" autoAdjust="0"/>
    <p:restoredTop sz="90863" autoAdjust="0"/>
  </p:normalViewPr>
  <p:slideViewPr>
    <p:cSldViewPr snapToGrid="0">
      <p:cViewPr varScale="1">
        <p:scale>
          <a:sx n="57" d="100"/>
          <a:sy n="57" d="100"/>
        </p:scale>
        <p:origin x="1008"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1" d="100"/>
          <a:sy n="101" d="100"/>
        </p:scale>
        <p:origin x="259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611D29-CD07-41A4-AF89-AC6F8E23C0C9}" type="doc">
      <dgm:prSet loTypeId="urn:microsoft.com/office/officeart/2005/8/layout/hierarchy2" loCatId="hierarchy" qsTypeId="urn:microsoft.com/office/officeart/2005/8/quickstyle/simple1" qsCatId="simple" csTypeId="urn:microsoft.com/office/officeart/2005/8/colors/colorful4" csCatId="colorful" phldr="1"/>
      <dgm:spPr/>
      <dgm:t>
        <a:bodyPr/>
        <a:lstStyle/>
        <a:p>
          <a:endParaRPr lang="en-US"/>
        </a:p>
      </dgm:t>
    </dgm:pt>
    <dgm:pt modelId="{CBA9AE82-5589-484C-82DD-1D015A0606DC}">
      <dgm:prSet phldrT="[Text]"/>
      <dgm:spPr>
        <a:solidFill>
          <a:srgbClr val="002060"/>
        </a:solidFill>
      </dgm:spPr>
      <dgm:t>
        <a:bodyPr/>
        <a:lstStyle/>
        <a:p>
          <a:r>
            <a:rPr lang="en-US" dirty="0"/>
            <a:t>Provide</a:t>
          </a:r>
        </a:p>
      </dgm:t>
    </dgm:pt>
    <dgm:pt modelId="{A88B8098-0D68-40FD-B366-A4E15CE31396}" type="parTrans" cxnId="{00BAE379-AC93-442B-BE60-72E92F912BCB}">
      <dgm:prSet/>
      <dgm:spPr/>
      <dgm:t>
        <a:bodyPr/>
        <a:lstStyle/>
        <a:p>
          <a:endParaRPr lang="en-US"/>
        </a:p>
      </dgm:t>
    </dgm:pt>
    <dgm:pt modelId="{7948CCC4-AA47-49A0-A783-9F81D293FF49}" type="sibTrans" cxnId="{00BAE379-AC93-442B-BE60-72E92F912BCB}">
      <dgm:prSet/>
      <dgm:spPr/>
      <dgm:t>
        <a:bodyPr/>
        <a:lstStyle/>
        <a:p>
          <a:endParaRPr lang="en-US"/>
        </a:p>
      </dgm:t>
    </dgm:pt>
    <dgm:pt modelId="{C25CD37C-B7B4-41A1-9AA9-1CE5CF8D1A12}">
      <dgm:prSet phldrT="[Text]"/>
      <dgm:spPr/>
      <dgm:t>
        <a:bodyPr/>
        <a:lstStyle/>
        <a:p>
          <a:r>
            <a:rPr lang="en-US" dirty="0"/>
            <a:t>Author</a:t>
          </a:r>
        </a:p>
      </dgm:t>
    </dgm:pt>
    <dgm:pt modelId="{50690B79-7AFC-44F7-BD63-2C6B621FACBD}" type="parTrans" cxnId="{7084DF18-0D3C-4859-9A64-477169307E76}">
      <dgm:prSet/>
      <dgm:spPr/>
      <dgm:t>
        <a:bodyPr/>
        <a:lstStyle/>
        <a:p>
          <a:endParaRPr lang="en-US"/>
        </a:p>
      </dgm:t>
    </dgm:pt>
    <dgm:pt modelId="{B14E1977-2A91-4308-8E8D-8722C9A30E5A}" type="sibTrans" cxnId="{7084DF18-0D3C-4859-9A64-477169307E76}">
      <dgm:prSet/>
      <dgm:spPr/>
      <dgm:t>
        <a:bodyPr/>
        <a:lstStyle/>
        <a:p>
          <a:endParaRPr lang="en-US"/>
        </a:p>
      </dgm:t>
    </dgm:pt>
    <dgm:pt modelId="{1837472A-682A-4CAB-BC8F-1BD006C26629}">
      <dgm:prSet phldrT="[Text]"/>
      <dgm:spPr/>
      <dgm:t>
        <a:bodyPr/>
        <a:lstStyle/>
        <a:p>
          <a:r>
            <a:rPr lang="en-US" dirty="0"/>
            <a:t>Collaborate</a:t>
          </a:r>
        </a:p>
      </dgm:t>
    </dgm:pt>
    <dgm:pt modelId="{6BAA264B-9795-4A5A-A00B-8AB602F1807D}" type="parTrans" cxnId="{6A5665D1-B7FB-4157-9C3B-3774AC64E244}">
      <dgm:prSet/>
      <dgm:spPr/>
      <dgm:t>
        <a:bodyPr/>
        <a:lstStyle/>
        <a:p>
          <a:endParaRPr lang="en-US"/>
        </a:p>
      </dgm:t>
    </dgm:pt>
    <dgm:pt modelId="{EB92100E-F85A-4E63-A21A-53D62FAD8C91}" type="sibTrans" cxnId="{6A5665D1-B7FB-4157-9C3B-3774AC64E244}">
      <dgm:prSet/>
      <dgm:spPr/>
      <dgm:t>
        <a:bodyPr/>
        <a:lstStyle/>
        <a:p>
          <a:endParaRPr lang="en-US"/>
        </a:p>
      </dgm:t>
    </dgm:pt>
    <dgm:pt modelId="{2CB8D51C-8B6C-489D-A4E0-AF8F9629C1B1}">
      <dgm:prSet phldrT="[Text]"/>
      <dgm:spPr/>
      <dgm:t>
        <a:bodyPr/>
        <a:lstStyle/>
        <a:p>
          <a:r>
            <a:rPr lang="en-US" dirty="0"/>
            <a:t>Compete</a:t>
          </a:r>
        </a:p>
      </dgm:t>
    </dgm:pt>
    <dgm:pt modelId="{1E63280B-D7DB-469E-927A-76E3D83E0405}" type="parTrans" cxnId="{6BE8A26D-145A-47B6-A0EB-FE6D3439A8F7}">
      <dgm:prSet/>
      <dgm:spPr/>
      <dgm:t>
        <a:bodyPr/>
        <a:lstStyle/>
        <a:p>
          <a:endParaRPr lang="en-US"/>
        </a:p>
      </dgm:t>
    </dgm:pt>
    <dgm:pt modelId="{2244CFD9-C926-440C-AAB6-DF7D10493159}" type="sibTrans" cxnId="{6BE8A26D-145A-47B6-A0EB-FE6D3439A8F7}">
      <dgm:prSet/>
      <dgm:spPr/>
      <dgm:t>
        <a:bodyPr/>
        <a:lstStyle/>
        <a:p>
          <a:endParaRPr lang="en-US"/>
        </a:p>
      </dgm:t>
    </dgm:pt>
    <dgm:pt modelId="{A39E4A44-ECF4-4DD6-A24A-1D7B5EE5B352}">
      <dgm:prSet phldrT="[Text]"/>
      <dgm:spPr/>
      <dgm:t>
        <a:bodyPr/>
        <a:lstStyle/>
        <a:p>
          <a:r>
            <a:rPr lang="en-US" dirty="0"/>
            <a:t>Refer</a:t>
          </a:r>
        </a:p>
      </dgm:t>
    </dgm:pt>
    <dgm:pt modelId="{138A1AC4-54D6-4FA7-A4B3-0AD406E26826}" type="parTrans" cxnId="{BD02BC17-4BBE-4415-BB28-610412D9F941}">
      <dgm:prSet/>
      <dgm:spPr/>
      <dgm:t>
        <a:bodyPr/>
        <a:lstStyle/>
        <a:p>
          <a:endParaRPr lang="en-US"/>
        </a:p>
      </dgm:t>
    </dgm:pt>
    <dgm:pt modelId="{04A8B967-7628-423A-9A35-C594DF3F44BB}" type="sibTrans" cxnId="{BD02BC17-4BBE-4415-BB28-610412D9F941}">
      <dgm:prSet/>
      <dgm:spPr/>
      <dgm:t>
        <a:bodyPr/>
        <a:lstStyle/>
        <a:p>
          <a:endParaRPr lang="en-US"/>
        </a:p>
      </dgm:t>
    </dgm:pt>
    <dgm:pt modelId="{5FDCA873-898E-4312-8A5D-2FE59259D79E}">
      <dgm:prSet phldrT="[Text]"/>
      <dgm:spPr/>
      <dgm:t>
        <a:bodyPr/>
        <a:lstStyle/>
        <a:p>
          <a:r>
            <a:rPr lang="en-US" dirty="0"/>
            <a:t>Internal</a:t>
          </a:r>
        </a:p>
      </dgm:t>
    </dgm:pt>
    <dgm:pt modelId="{F48A3EF3-B501-4E58-9788-68F82435D4EB}" type="parTrans" cxnId="{25B3CC15-A830-4645-B450-AC600D549B46}">
      <dgm:prSet/>
      <dgm:spPr/>
      <dgm:t>
        <a:bodyPr/>
        <a:lstStyle/>
        <a:p>
          <a:endParaRPr lang="en-US"/>
        </a:p>
      </dgm:t>
    </dgm:pt>
    <dgm:pt modelId="{8C6E5943-77C1-41EB-9442-697F8236A0D4}" type="sibTrans" cxnId="{25B3CC15-A830-4645-B450-AC600D549B46}">
      <dgm:prSet/>
      <dgm:spPr/>
      <dgm:t>
        <a:bodyPr/>
        <a:lstStyle/>
        <a:p>
          <a:endParaRPr lang="en-US"/>
        </a:p>
      </dgm:t>
    </dgm:pt>
    <dgm:pt modelId="{BC452F42-A594-4E4C-BBB7-40EA61D1BE96}">
      <dgm:prSet phldrT="[Text]"/>
      <dgm:spPr/>
      <dgm:t>
        <a:bodyPr/>
        <a:lstStyle/>
        <a:p>
          <a:r>
            <a:rPr lang="en-US" dirty="0"/>
            <a:t>External</a:t>
          </a:r>
        </a:p>
      </dgm:t>
    </dgm:pt>
    <dgm:pt modelId="{71CCF826-DEC0-4D60-9227-B21BBDA7B63C}" type="parTrans" cxnId="{1A25ADB2-3CA2-4117-96C0-6A34AEFD7A0D}">
      <dgm:prSet/>
      <dgm:spPr/>
      <dgm:t>
        <a:bodyPr/>
        <a:lstStyle/>
        <a:p>
          <a:endParaRPr lang="en-US"/>
        </a:p>
      </dgm:t>
    </dgm:pt>
    <dgm:pt modelId="{CF346CCE-030A-4443-995A-3746CFFD65C8}" type="sibTrans" cxnId="{1A25ADB2-3CA2-4117-96C0-6A34AEFD7A0D}">
      <dgm:prSet/>
      <dgm:spPr/>
      <dgm:t>
        <a:bodyPr/>
        <a:lstStyle/>
        <a:p>
          <a:endParaRPr lang="en-US"/>
        </a:p>
      </dgm:t>
    </dgm:pt>
    <dgm:pt modelId="{7EFAA283-54C1-4568-98B6-8AB8F707930E}">
      <dgm:prSet phldrT="[Text]"/>
      <dgm:spPr/>
      <dgm:t>
        <a:bodyPr/>
        <a:lstStyle/>
        <a:p>
          <a:r>
            <a:rPr lang="en-US" dirty="0"/>
            <a:t>Internal</a:t>
          </a:r>
        </a:p>
      </dgm:t>
    </dgm:pt>
    <dgm:pt modelId="{AC6CC5B9-2EAB-47A9-91EF-03A98BD00677}" type="parTrans" cxnId="{FD65C0CD-C268-4583-9227-26CF3C596636}">
      <dgm:prSet/>
      <dgm:spPr/>
      <dgm:t>
        <a:bodyPr/>
        <a:lstStyle/>
        <a:p>
          <a:endParaRPr lang="en-US"/>
        </a:p>
      </dgm:t>
    </dgm:pt>
    <dgm:pt modelId="{8FCEF9F2-01AD-41D5-82F6-DC34946F55B2}" type="sibTrans" cxnId="{FD65C0CD-C268-4583-9227-26CF3C596636}">
      <dgm:prSet/>
      <dgm:spPr/>
      <dgm:t>
        <a:bodyPr/>
        <a:lstStyle/>
        <a:p>
          <a:endParaRPr lang="en-US"/>
        </a:p>
      </dgm:t>
    </dgm:pt>
    <dgm:pt modelId="{7C4600D0-902A-4F2C-92E5-3F5C7E017CEE}">
      <dgm:prSet phldrT="[Text]"/>
      <dgm:spPr/>
      <dgm:t>
        <a:bodyPr/>
        <a:lstStyle/>
        <a:p>
          <a:r>
            <a:rPr lang="en-US" dirty="0"/>
            <a:t>External</a:t>
          </a:r>
        </a:p>
      </dgm:t>
    </dgm:pt>
    <dgm:pt modelId="{9B7F296B-95FC-4743-9024-9E599D712580}" type="parTrans" cxnId="{8F05091A-2E3D-40C9-B158-CA605667D024}">
      <dgm:prSet/>
      <dgm:spPr/>
      <dgm:t>
        <a:bodyPr/>
        <a:lstStyle/>
        <a:p>
          <a:endParaRPr lang="en-US"/>
        </a:p>
      </dgm:t>
    </dgm:pt>
    <dgm:pt modelId="{1D890C92-E73D-4A48-92E4-2381D651F596}" type="sibTrans" cxnId="{8F05091A-2E3D-40C9-B158-CA605667D024}">
      <dgm:prSet/>
      <dgm:spPr/>
      <dgm:t>
        <a:bodyPr/>
        <a:lstStyle/>
        <a:p>
          <a:endParaRPr lang="en-US"/>
        </a:p>
      </dgm:t>
    </dgm:pt>
    <dgm:pt modelId="{650604A8-85A2-4E6D-AD90-92F19758F18B}" type="pres">
      <dgm:prSet presAssocID="{92611D29-CD07-41A4-AF89-AC6F8E23C0C9}" presName="diagram" presStyleCnt="0">
        <dgm:presLayoutVars>
          <dgm:chPref val="1"/>
          <dgm:dir val="rev"/>
          <dgm:animOne val="branch"/>
          <dgm:animLvl val="lvl"/>
          <dgm:resizeHandles val="exact"/>
        </dgm:presLayoutVars>
      </dgm:prSet>
      <dgm:spPr/>
    </dgm:pt>
    <dgm:pt modelId="{B31A9CFF-7AF1-4DD9-8154-763A7D8977B2}" type="pres">
      <dgm:prSet presAssocID="{CBA9AE82-5589-484C-82DD-1D015A0606DC}" presName="root1" presStyleCnt="0"/>
      <dgm:spPr/>
    </dgm:pt>
    <dgm:pt modelId="{56B4FF54-5210-4ECA-AA1A-BC2D2229B37D}" type="pres">
      <dgm:prSet presAssocID="{CBA9AE82-5589-484C-82DD-1D015A0606DC}" presName="LevelOneTextNode" presStyleLbl="node0" presStyleIdx="0" presStyleCnt="1">
        <dgm:presLayoutVars>
          <dgm:chPref val="3"/>
        </dgm:presLayoutVars>
      </dgm:prSet>
      <dgm:spPr/>
    </dgm:pt>
    <dgm:pt modelId="{D0048C53-AC15-4732-8452-F0E7AEC752B3}" type="pres">
      <dgm:prSet presAssocID="{CBA9AE82-5589-484C-82DD-1D015A0606DC}" presName="level2hierChild" presStyleCnt="0"/>
      <dgm:spPr/>
    </dgm:pt>
    <dgm:pt modelId="{F2B8A5E3-8EC1-436B-B919-A0571D971FAB}" type="pres">
      <dgm:prSet presAssocID="{50690B79-7AFC-44F7-BD63-2C6B621FACBD}" presName="conn2-1" presStyleLbl="parChTrans1D2" presStyleIdx="0" presStyleCnt="2"/>
      <dgm:spPr/>
    </dgm:pt>
    <dgm:pt modelId="{BFBEC169-4640-4B24-B98D-807D412B5D9C}" type="pres">
      <dgm:prSet presAssocID="{50690B79-7AFC-44F7-BD63-2C6B621FACBD}" presName="connTx" presStyleLbl="parChTrans1D2" presStyleIdx="0" presStyleCnt="2"/>
      <dgm:spPr/>
    </dgm:pt>
    <dgm:pt modelId="{1023242C-0C05-4F2B-865A-8C67E9EC031D}" type="pres">
      <dgm:prSet presAssocID="{C25CD37C-B7B4-41A1-9AA9-1CE5CF8D1A12}" presName="root2" presStyleCnt="0"/>
      <dgm:spPr/>
    </dgm:pt>
    <dgm:pt modelId="{2D204ABB-6361-47B8-AF3C-2BE43EE7687D}" type="pres">
      <dgm:prSet presAssocID="{C25CD37C-B7B4-41A1-9AA9-1CE5CF8D1A12}" presName="LevelTwoTextNode" presStyleLbl="node2" presStyleIdx="0" presStyleCnt="2">
        <dgm:presLayoutVars>
          <dgm:chPref val="3"/>
        </dgm:presLayoutVars>
      </dgm:prSet>
      <dgm:spPr/>
    </dgm:pt>
    <dgm:pt modelId="{EADAEBA6-9683-4166-B44D-2C8C23B3201F}" type="pres">
      <dgm:prSet presAssocID="{C25CD37C-B7B4-41A1-9AA9-1CE5CF8D1A12}" presName="level3hierChild" presStyleCnt="0"/>
      <dgm:spPr/>
    </dgm:pt>
    <dgm:pt modelId="{A2CFD747-9228-46B5-BEF0-676EF39507E9}" type="pres">
      <dgm:prSet presAssocID="{6BAA264B-9795-4A5A-A00B-8AB602F1807D}" presName="conn2-1" presStyleLbl="parChTrans1D3" presStyleIdx="0" presStyleCnt="2"/>
      <dgm:spPr/>
    </dgm:pt>
    <dgm:pt modelId="{9A4DD97C-E8A6-466F-BE12-526D4016271D}" type="pres">
      <dgm:prSet presAssocID="{6BAA264B-9795-4A5A-A00B-8AB602F1807D}" presName="connTx" presStyleLbl="parChTrans1D3" presStyleIdx="0" presStyleCnt="2"/>
      <dgm:spPr/>
    </dgm:pt>
    <dgm:pt modelId="{F0AE4DB5-2B60-47D4-84F6-A13E570D5C83}" type="pres">
      <dgm:prSet presAssocID="{1837472A-682A-4CAB-BC8F-1BD006C26629}" presName="root2" presStyleCnt="0"/>
      <dgm:spPr/>
    </dgm:pt>
    <dgm:pt modelId="{536CD116-430B-458D-A832-571050152EA6}" type="pres">
      <dgm:prSet presAssocID="{1837472A-682A-4CAB-BC8F-1BD006C26629}" presName="LevelTwoTextNode" presStyleLbl="node3" presStyleIdx="0" presStyleCnt="2">
        <dgm:presLayoutVars>
          <dgm:chPref val="3"/>
        </dgm:presLayoutVars>
      </dgm:prSet>
      <dgm:spPr/>
    </dgm:pt>
    <dgm:pt modelId="{703D3F8A-F713-4E7C-AE7A-85EEF82ADCA7}" type="pres">
      <dgm:prSet presAssocID="{1837472A-682A-4CAB-BC8F-1BD006C26629}" presName="level3hierChild" presStyleCnt="0"/>
      <dgm:spPr/>
    </dgm:pt>
    <dgm:pt modelId="{C2E4A5C4-615F-4213-ADE7-6987BF6880A3}" type="pres">
      <dgm:prSet presAssocID="{F48A3EF3-B501-4E58-9788-68F82435D4EB}" presName="conn2-1" presStyleLbl="parChTrans1D4" presStyleIdx="0" presStyleCnt="4"/>
      <dgm:spPr/>
    </dgm:pt>
    <dgm:pt modelId="{D2854DB1-511A-4A84-A70C-9758D7A2ABD4}" type="pres">
      <dgm:prSet presAssocID="{F48A3EF3-B501-4E58-9788-68F82435D4EB}" presName="connTx" presStyleLbl="parChTrans1D4" presStyleIdx="0" presStyleCnt="4"/>
      <dgm:spPr/>
    </dgm:pt>
    <dgm:pt modelId="{AA5752B5-E54F-447A-8DFE-FE7C6A685FCD}" type="pres">
      <dgm:prSet presAssocID="{5FDCA873-898E-4312-8A5D-2FE59259D79E}" presName="root2" presStyleCnt="0"/>
      <dgm:spPr/>
    </dgm:pt>
    <dgm:pt modelId="{49016F85-DDB0-4C0F-B459-67486A7857AB}" type="pres">
      <dgm:prSet presAssocID="{5FDCA873-898E-4312-8A5D-2FE59259D79E}" presName="LevelTwoTextNode" presStyleLbl="node4" presStyleIdx="0" presStyleCnt="4">
        <dgm:presLayoutVars>
          <dgm:chPref val="3"/>
        </dgm:presLayoutVars>
      </dgm:prSet>
      <dgm:spPr/>
    </dgm:pt>
    <dgm:pt modelId="{1F3F80DD-81BA-4682-8C77-951D0951B4D8}" type="pres">
      <dgm:prSet presAssocID="{5FDCA873-898E-4312-8A5D-2FE59259D79E}" presName="level3hierChild" presStyleCnt="0"/>
      <dgm:spPr/>
    </dgm:pt>
    <dgm:pt modelId="{E012F982-8733-4B9C-A85E-3FFE5255CDE0}" type="pres">
      <dgm:prSet presAssocID="{71CCF826-DEC0-4D60-9227-B21BBDA7B63C}" presName="conn2-1" presStyleLbl="parChTrans1D4" presStyleIdx="1" presStyleCnt="4"/>
      <dgm:spPr/>
    </dgm:pt>
    <dgm:pt modelId="{981483B6-74DD-4C04-88D1-7938226D2BAA}" type="pres">
      <dgm:prSet presAssocID="{71CCF826-DEC0-4D60-9227-B21BBDA7B63C}" presName="connTx" presStyleLbl="parChTrans1D4" presStyleIdx="1" presStyleCnt="4"/>
      <dgm:spPr/>
    </dgm:pt>
    <dgm:pt modelId="{6E7FE532-F908-4F52-95D3-C9FF3901EC31}" type="pres">
      <dgm:prSet presAssocID="{BC452F42-A594-4E4C-BBB7-40EA61D1BE96}" presName="root2" presStyleCnt="0"/>
      <dgm:spPr/>
    </dgm:pt>
    <dgm:pt modelId="{474C7AEE-91BC-4F4B-BB81-93B58EA86D72}" type="pres">
      <dgm:prSet presAssocID="{BC452F42-A594-4E4C-BBB7-40EA61D1BE96}" presName="LevelTwoTextNode" presStyleLbl="node4" presStyleIdx="1" presStyleCnt="4">
        <dgm:presLayoutVars>
          <dgm:chPref val="3"/>
        </dgm:presLayoutVars>
      </dgm:prSet>
      <dgm:spPr/>
    </dgm:pt>
    <dgm:pt modelId="{621CCB84-2458-4C07-A4F2-D40322408D56}" type="pres">
      <dgm:prSet presAssocID="{BC452F42-A594-4E4C-BBB7-40EA61D1BE96}" presName="level3hierChild" presStyleCnt="0"/>
      <dgm:spPr/>
    </dgm:pt>
    <dgm:pt modelId="{7F708927-875F-44ED-A5D7-A25BC85B1A9E}" type="pres">
      <dgm:prSet presAssocID="{1E63280B-D7DB-469E-927A-76E3D83E0405}" presName="conn2-1" presStyleLbl="parChTrans1D3" presStyleIdx="1" presStyleCnt="2"/>
      <dgm:spPr/>
    </dgm:pt>
    <dgm:pt modelId="{F3AED07E-4379-48BF-A291-901271A6A602}" type="pres">
      <dgm:prSet presAssocID="{1E63280B-D7DB-469E-927A-76E3D83E0405}" presName="connTx" presStyleLbl="parChTrans1D3" presStyleIdx="1" presStyleCnt="2"/>
      <dgm:spPr/>
    </dgm:pt>
    <dgm:pt modelId="{6CC6514D-CE4C-4435-918B-81A11F80024B}" type="pres">
      <dgm:prSet presAssocID="{2CB8D51C-8B6C-489D-A4E0-AF8F9629C1B1}" presName="root2" presStyleCnt="0"/>
      <dgm:spPr/>
    </dgm:pt>
    <dgm:pt modelId="{A3179A6B-E76C-4A7C-891A-CFD5F23666EB}" type="pres">
      <dgm:prSet presAssocID="{2CB8D51C-8B6C-489D-A4E0-AF8F9629C1B1}" presName="LevelTwoTextNode" presStyleLbl="node3" presStyleIdx="1" presStyleCnt="2">
        <dgm:presLayoutVars>
          <dgm:chPref val="3"/>
        </dgm:presLayoutVars>
      </dgm:prSet>
      <dgm:spPr/>
    </dgm:pt>
    <dgm:pt modelId="{3089FE09-33DE-4D4F-B290-9AC6670253AB}" type="pres">
      <dgm:prSet presAssocID="{2CB8D51C-8B6C-489D-A4E0-AF8F9629C1B1}" presName="level3hierChild" presStyleCnt="0"/>
      <dgm:spPr/>
    </dgm:pt>
    <dgm:pt modelId="{B29F1795-EF4E-4890-9A9A-67B459C0D9D4}" type="pres">
      <dgm:prSet presAssocID="{AC6CC5B9-2EAB-47A9-91EF-03A98BD00677}" presName="conn2-1" presStyleLbl="parChTrans1D4" presStyleIdx="2" presStyleCnt="4"/>
      <dgm:spPr/>
    </dgm:pt>
    <dgm:pt modelId="{719FBA60-23EF-4876-BBEB-6C267A72E987}" type="pres">
      <dgm:prSet presAssocID="{AC6CC5B9-2EAB-47A9-91EF-03A98BD00677}" presName="connTx" presStyleLbl="parChTrans1D4" presStyleIdx="2" presStyleCnt="4"/>
      <dgm:spPr/>
    </dgm:pt>
    <dgm:pt modelId="{A415C6CF-23F8-47D4-87C2-14698B0D158B}" type="pres">
      <dgm:prSet presAssocID="{7EFAA283-54C1-4568-98B6-8AB8F707930E}" presName="root2" presStyleCnt="0"/>
      <dgm:spPr/>
    </dgm:pt>
    <dgm:pt modelId="{0F3C93EC-C780-4D02-98DD-004416D70B8D}" type="pres">
      <dgm:prSet presAssocID="{7EFAA283-54C1-4568-98B6-8AB8F707930E}" presName="LevelTwoTextNode" presStyleLbl="node4" presStyleIdx="2" presStyleCnt="4">
        <dgm:presLayoutVars>
          <dgm:chPref val="3"/>
        </dgm:presLayoutVars>
      </dgm:prSet>
      <dgm:spPr/>
    </dgm:pt>
    <dgm:pt modelId="{ECE7FA7B-EB39-4E03-AFF4-A1F032D6B206}" type="pres">
      <dgm:prSet presAssocID="{7EFAA283-54C1-4568-98B6-8AB8F707930E}" presName="level3hierChild" presStyleCnt="0"/>
      <dgm:spPr/>
    </dgm:pt>
    <dgm:pt modelId="{2FB6FB8F-364B-4A04-8081-B496FFE1F29F}" type="pres">
      <dgm:prSet presAssocID="{9B7F296B-95FC-4743-9024-9E599D712580}" presName="conn2-1" presStyleLbl="parChTrans1D4" presStyleIdx="3" presStyleCnt="4"/>
      <dgm:spPr/>
    </dgm:pt>
    <dgm:pt modelId="{6C7618D0-BBFC-4A96-9890-DD6667EFBE8C}" type="pres">
      <dgm:prSet presAssocID="{9B7F296B-95FC-4743-9024-9E599D712580}" presName="connTx" presStyleLbl="parChTrans1D4" presStyleIdx="3" presStyleCnt="4"/>
      <dgm:spPr/>
    </dgm:pt>
    <dgm:pt modelId="{CB95B106-4A5A-4ED4-AEDA-CB99248795A3}" type="pres">
      <dgm:prSet presAssocID="{7C4600D0-902A-4F2C-92E5-3F5C7E017CEE}" presName="root2" presStyleCnt="0"/>
      <dgm:spPr/>
    </dgm:pt>
    <dgm:pt modelId="{42F55678-B5C4-4837-90CE-058F16F9DF90}" type="pres">
      <dgm:prSet presAssocID="{7C4600D0-902A-4F2C-92E5-3F5C7E017CEE}" presName="LevelTwoTextNode" presStyleLbl="node4" presStyleIdx="3" presStyleCnt="4">
        <dgm:presLayoutVars>
          <dgm:chPref val="3"/>
        </dgm:presLayoutVars>
      </dgm:prSet>
      <dgm:spPr/>
    </dgm:pt>
    <dgm:pt modelId="{6FEC691F-3A87-4F3B-B289-0ED3BEDCB2EC}" type="pres">
      <dgm:prSet presAssocID="{7C4600D0-902A-4F2C-92E5-3F5C7E017CEE}" presName="level3hierChild" presStyleCnt="0"/>
      <dgm:spPr/>
    </dgm:pt>
    <dgm:pt modelId="{54C74C8B-148E-4158-8794-40125C259AC0}" type="pres">
      <dgm:prSet presAssocID="{138A1AC4-54D6-4FA7-A4B3-0AD406E26826}" presName="conn2-1" presStyleLbl="parChTrans1D2" presStyleIdx="1" presStyleCnt="2"/>
      <dgm:spPr/>
    </dgm:pt>
    <dgm:pt modelId="{A1DD765B-6774-4245-9977-5954C4BFEFC7}" type="pres">
      <dgm:prSet presAssocID="{138A1AC4-54D6-4FA7-A4B3-0AD406E26826}" presName="connTx" presStyleLbl="parChTrans1D2" presStyleIdx="1" presStyleCnt="2"/>
      <dgm:spPr/>
    </dgm:pt>
    <dgm:pt modelId="{3DECF26C-A236-4F43-837E-CD07831A0000}" type="pres">
      <dgm:prSet presAssocID="{A39E4A44-ECF4-4DD6-A24A-1D7B5EE5B352}" presName="root2" presStyleCnt="0"/>
      <dgm:spPr/>
    </dgm:pt>
    <dgm:pt modelId="{5203DFFB-3E0B-48EA-9C59-D2138B9C727D}" type="pres">
      <dgm:prSet presAssocID="{A39E4A44-ECF4-4DD6-A24A-1D7B5EE5B352}" presName="LevelTwoTextNode" presStyleLbl="node2" presStyleIdx="1" presStyleCnt="2">
        <dgm:presLayoutVars>
          <dgm:chPref val="3"/>
        </dgm:presLayoutVars>
      </dgm:prSet>
      <dgm:spPr/>
    </dgm:pt>
    <dgm:pt modelId="{8EFB9896-25F1-44EB-811C-DA2A58C3F527}" type="pres">
      <dgm:prSet presAssocID="{A39E4A44-ECF4-4DD6-A24A-1D7B5EE5B352}" presName="level3hierChild" presStyleCnt="0"/>
      <dgm:spPr/>
    </dgm:pt>
  </dgm:ptLst>
  <dgm:cxnLst>
    <dgm:cxn modelId="{AA39830C-6F2B-40BB-922D-97C36E906447}" type="presOf" srcId="{1837472A-682A-4CAB-BC8F-1BD006C26629}" destId="{536CD116-430B-458D-A832-571050152EA6}" srcOrd="0" destOrd="0" presId="urn:microsoft.com/office/officeart/2005/8/layout/hierarchy2"/>
    <dgm:cxn modelId="{3B0F2710-9A42-411E-A26E-93847839A552}" type="presOf" srcId="{71CCF826-DEC0-4D60-9227-B21BBDA7B63C}" destId="{E012F982-8733-4B9C-A85E-3FFE5255CDE0}" srcOrd="0" destOrd="0" presId="urn:microsoft.com/office/officeart/2005/8/layout/hierarchy2"/>
    <dgm:cxn modelId="{55D19A11-6DE1-44B4-963D-CF60192EED46}" type="presOf" srcId="{C25CD37C-B7B4-41A1-9AA9-1CE5CF8D1A12}" destId="{2D204ABB-6361-47B8-AF3C-2BE43EE7687D}" srcOrd="0" destOrd="0" presId="urn:microsoft.com/office/officeart/2005/8/layout/hierarchy2"/>
    <dgm:cxn modelId="{E5E2CC11-A9A4-46DA-83B7-4FC596DFD213}" type="presOf" srcId="{A39E4A44-ECF4-4DD6-A24A-1D7B5EE5B352}" destId="{5203DFFB-3E0B-48EA-9C59-D2138B9C727D}" srcOrd="0" destOrd="0" presId="urn:microsoft.com/office/officeart/2005/8/layout/hierarchy2"/>
    <dgm:cxn modelId="{68D5A812-002E-44B2-9AD3-C4ACBE294909}" type="presOf" srcId="{CBA9AE82-5589-484C-82DD-1D015A0606DC}" destId="{56B4FF54-5210-4ECA-AA1A-BC2D2229B37D}" srcOrd="0" destOrd="0" presId="urn:microsoft.com/office/officeart/2005/8/layout/hierarchy2"/>
    <dgm:cxn modelId="{25B3CC15-A830-4645-B450-AC600D549B46}" srcId="{1837472A-682A-4CAB-BC8F-1BD006C26629}" destId="{5FDCA873-898E-4312-8A5D-2FE59259D79E}" srcOrd="0" destOrd="0" parTransId="{F48A3EF3-B501-4E58-9788-68F82435D4EB}" sibTransId="{8C6E5943-77C1-41EB-9442-697F8236A0D4}"/>
    <dgm:cxn modelId="{BD02BC17-4BBE-4415-BB28-610412D9F941}" srcId="{CBA9AE82-5589-484C-82DD-1D015A0606DC}" destId="{A39E4A44-ECF4-4DD6-A24A-1D7B5EE5B352}" srcOrd="1" destOrd="0" parTransId="{138A1AC4-54D6-4FA7-A4B3-0AD406E26826}" sibTransId="{04A8B967-7628-423A-9A35-C594DF3F44BB}"/>
    <dgm:cxn modelId="{7084DF18-0D3C-4859-9A64-477169307E76}" srcId="{CBA9AE82-5589-484C-82DD-1D015A0606DC}" destId="{C25CD37C-B7B4-41A1-9AA9-1CE5CF8D1A12}" srcOrd="0" destOrd="0" parTransId="{50690B79-7AFC-44F7-BD63-2C6B621FACBD}" sibTransId="{B14E1977-2A91-4308-8E8D-8722C9A30E5A}"/>
    <dgm:cxn modelId="{0B115A19-F2EB-4579-B838-072575718907}" type="presOf" srcId="{AC6CC5B9-2EAB-47A9-91EF-03A98BD00677}" destId="{719FBA60-23EF-4876-BBEB-6C267A72E987}" srcOrd="1" destOrd="0" presId="urn:microsoft.com/office/officeart/2005/8/layout/hierarchy2"/>
    <dgm:cxn modelId="{8F05091A-2E3D-40C9-B158-CA605667D024}" srcId="{2CB8D51C-8B6C-489D-A4E0-AF8F9629C1B1}" destId="{7C4600D0-902A-4F2C-92E5-3F5C7E017CEE}" srcOrd="1" destOrd="0" parTransId="{9B7F296B-95FC-4743-9024-9E599D712580}" sibTransId="{1D890C92-E73D-4A48-92E4-2381D651F596}"/>
    <dgm:cxn modelId="{0098C01F-9999-4A00-95D0-FBB0E3894EC1}" type="presOf" srcId="{138A1AC4-54D6-4FA7-A4B3-0AD406E26826}" destId="{A1DD765B-6774-4245-9977-5954C4BFEFC7}" srcOrd="1" destOrd="0" presId="urn:microsoft.com/office/officeart/2005/8/layout/hierarchy2"/>
    <dgm:cxn modelId="{1EE8403C-F3D8-4613-8949-22A48C433796}" type="presOf" srcId="{2CB8D51C-8B6C-489D-A4E0-AF8F9629C1B1}" destId="{A3179A6B-E76C-4A7C-891A-CFD5F23666EB}" srcOrd="0" destOrd="0" presId="urn:microsoft.com/office/officeart/2005/8/layout/hierarchy2"/>
    <dgm:cxn modelId="{A64FAB5E-20AD-488E-A91C-C1CA5B145B12}" type="presOf" srcId="{71CCF826-DEC0-4D60-9227-B21BBDA7B63C}" destId="{981483B6-74DD-4C04-88D1-7938226D2BAA}" srcOrd="1" destOrd="0" presId="urn:microsoft.com/office/officeart/2005/8/layout/hierarchy2"/>
    <dgm:cxn modelId="{6919A163-85BF-439D-998D-5B096D220F97}" type="presOf" srcId="{7C4600D0-902A-4F2C-92E5-3F5C7E017CEE}" destId="{42F55678-B5C4-4837-90CE-058F16F9DF90}" srcOrd="0" destOrd="0" presId="urn:microsoft.com/office/officeart/2005/8/layout/hierarchy2"/>
    <dgm:cxn modelId="{ECE88E68-424D-4987-8791-815584EF3E6C}" type="presOf" srcId="{7EFAA283-54C1-4568-98B6-8AB8F707930E}" destId="{0F3C93EC-C780-4D02-98DD-004416D70B8D}" srcOrd="0" destOrd="0" presId="urn:microsoft.com/office/officeart/2005/8/layout/hierarchy2"/>
    <dgm:cxn modelId="{5D18AE6C-1EE8-4D33-9B9D-975D6971CA9B}" type="presOf" srcId="{1E63280B-D7DB-469E-927A-76E3D83E0405}" destId="{7F708927-875F-44ED-A5D7-A25BC85B1A9E}" srcOrd="0" destOrd="0" presId="urn:microsoft.com/office/officeart/2005/8/layout/hierarchy2"/>
    <dgm:cxn modelId="{6BE8A26D-145A-47B6-A0EB-FE6D3439A8F7}" srcId="{C25CD37C-B7B4-41A1-9AA9-1CE5CF8D1A12}" destId="{2CB8D51C-8B6C-489D-A4E0-AF8F9629C1B1}" srcOrd="1" destOrd="0" parTransId="{1E63280B-D7DB-469E-927A-76E3D83E0405}" sibTransId="{2244CFD9-C926-440C-AAB6-DF7D10493159}"/>
    <dgm:cxn modelId="{4965374E-0F30-454E-908F-40B9517A2DF3}" type="presOf" srcId="{AC6CC5B9-2EAB-47A9-91EF-03A98BD00677}" destId="{B29F1795-EF4E-4890-9A9A-67B459C0D9D4}" srcOrd="0" destOrd="0" presId="urn:microsoft.com/office/officeart/2005/8/layout/hierarchy2"/>
    <dgm:cxn modelId="{350A9974-03D1-482F-9272-2BDA72EDE166}" type="presOf" srcId="{6BAA264B-9795-4A5A-A00B-8AB602F1807D}" destId="{9A4DD97C-E8A6-466F-BE12-526D4016271D}" srcOrd="1" destOrd="0" presId="urn:microsoft.com/office/officeart/2005/8/layout/hierarchy2"/>
    <dgm:cxn modelId="{00BAE379-AC93-442B-BE60-72E92F912BCB}" srcId="{92611D29-CD07-41A4-AF89-AC6F8E23C0C9}" destId="{CBA9AE82-5589-484C-82DD-1D015A0606DC}" srcOrd="0" destOrd="0" parTransId="{A88B8098-0D68-40FD-B366-A4E15CE31396}" sibTransId="{7948CCC4-AA47-49A0-A783-9F81D293FF49}"/>
    <dgm:cxn modelId="{8A1F7D7B-8ED6-4781-A6CD-D5E90EC461D9}" type="presOf" srcId="{92611D29-CD07-41A4-AF89-AC6F8E23C0C9}" destId="{650604A8-85A2-4E6D-AD90-92F19758F18B}" srcOrd="0" destOrd="0" presId="urn:microsoft.com/office/officeart/2005/8/layout/hierarchy2"/>
    <dgm:cxn modelId="{60619B7D-9814-4E33-B3EA-337C5D7D8EF5}" type="presOf" srcId="{50690B79-7AFC-44F7-BD63-2C6B621FACBD}" destId="{F2B8A5E3-8EC1-436B-B919-A0571D971FAB}" srcOrd="0" destOrd="0" presId="urn:microsoft.com/office/officeart/2005/8/layout/hierarchy2"/>
    <dgm:cxn modelId="{38F63599-5CB2-4EE2-B963-BB6E8BC52A5B}" type="presOf" srcId="{F48A3EF3-B501-4E58-9788-68F82435D4EB}" destId="{D2854DB1-511A-4A84-A70C-9758D7A2ABD4}" srcOrd="1" destOrd="0" presId="urn:microsoft.com/office/officeart/2005/8/layout/hierarchy2"/>
    <dgm:cxn modelId="{224258AB-B613-4205-B662-860E36F53365}" type="presOf" srcId="{BC452F42-A594-4E4C-BBB7-40EA61D1BE96}" destId="{474C7AEE-91BC-4F4B-BB81-93B58EA86D72}" srcOrd="0" destOrd="0" presId="urn:microsoft.com/office/officeart/2005/8/layout/hierarchy2"/>
    <dgm:cxn modelId="{9A1E40AC-9E53-477F-8874-12C12E743F20}" type="presOf" srcId="{9B7F296B-95FC-4743-9024-9E599D712580}" destId="{2FB6FB8F-364B-4A04-8081-B496FFE1F29F}" srcOrd="0" destOrd="0" presId="urn:microsoft.com/office/officeart/2005/8/layout/hierarchy2"/>
    <dgm:cxn modelId="{1A25ADB2-3CA2-4117-96C0-6A34AEFD7A0D}" srcId="{1837472A-682A-4CAB-BC8F-1BD006C26629}" destId="{BC452F42-A594-4E4C-BBB7-40EA61D1BE96}" srcOrd="1" destOrd="0" parTransId="{71CCF826-DEC0-4D60-9227-B21BBDA7B63C}" sibTransId="{CF346CCE-030A-4443-995A-3746CFFD65C8}"/>
    <dgm:cxn modelId="{5C8792B3-3F2B-4141-89E4-BEBC22F80487}" type="presOf" srcId="{9B7F296B-95FC-4743-9024-9E599D712580}" destId="{6C7618D0-BBFC-4A96-9890-DD6667EFBE8C}" srcOrd="1" destOrd="0" presId="urn:microsoft.com/office/officeart/2005/8/layout/hierarchy2"/>
    <dgm:cxn modelId="{81D181B4-51D9-4C0A-A802-BCDECA01A454}" type="presOf" srcId="{50690B79-7AFC-44F7-BD63-2C6B621FACBD}" destId="{BFBEC169-4640-4B24-B98D-807D412B5D9C}" srcOrd="1" destOrd="0" presId="urn:microsoft.com/office/officeart/2005/8/layout/hierarchy2"/>
    <dgm:cxn modelId="{1CEE13BC-48D6-4E11-9769-9FF7F172DD8B}" type="presOf" srcId="{1E63280B-D7DB-469E-927A-76E3D83E0405}" destId="{F3AED07E-4379-48BF-A291-901271A6A602}" srcOrd="1" destOrd="0" presId="urn:microsoft.com/office/officeart/2005/8/layout/hierarchy2"/>
    <dgm:cxn modelId="{532A29C9-8258-42A3-8B61-DC672BBD1F32}" type="presOf" srcId="{138A1AC4-54D6-4FA7-A4B3-0AD406E26826}" destId="{54C74C8B-148E-4158-8794-40125C259AC0}" srcOrd="0" destOrd="0" presId="urn:microsoft.com/office/officeart/2005/8/layout/hierarchy2"/>
    <dgm:cxn modelId="{FD65C0CD-C268-4583-9227-26CF3C596636}" srcId="{2CB8D51C-8B6C-489D-A4E0-AF8F9629C1B1}" destId="{7EFAA283-54C1-4568-98B6-8AB8F707930E}" srcOrd="0" destOrd="0" parTransId="{AC6CC5B9-2EAB-47A9-91EF-03A98BD00677}" sibTransId="{8FCEF9F2-01AD-41D5-82F6-DC34946F55B2}"/>
    <dgm:cxn modelId="{4733FDCD-DE78-4218-9C20-230DE5C91FA8}" type="presOf" srcId="{6BAA264B-9795-4A5A-A00B-8AB602F1807D}" destId="{A2CFD747-9228-46B5-BEF0-676EF39507E9}" srcOrd="0" destOrd="0" presId="urn:microsoft.com/office/officeart/2005/8/layout/hierarchy2"/>
    <dgm:cxn modelId="{6A5665D1-B7FB-4157-9C3B-3774AC64E244}" srcId="{C25CD37C-B7B4-41A1-9AA9-1CE5CF8D1A12}" destId="{1837472A-682A-4CAB-BC8F-1BD006C26629}" srcOrd="0" destOrd="0" parTransId="{6BAA264B-9795-4A5A-A00B-8AB602F1807D}" sibTransId="{EB92100E-F85A-4E63-A21A-53D62FAD8C91}"/>
    <dgm:cxn modelId="{7C49F5E1-CE32-44F6-871B-B019041370D9}" type="presOf" srcId="{F48A3EF3-B501-4E58-9788-68F82435D4EB}" destId="{C2E4A5C4-615F-4213-ADE7-6987BF6880A3}" srcOrd="0" destOrd="0" presId="urn:microsoft.com/office/officeart/2005/8/layout/hierarchy2"/>
    <dgm:cxn modelId="{4B65D2F3-8C6F-4A17-9E61-CCE57107BD9E}" type="presOf" srcId="{5FDCA873-898E-4312-8A5D-2FE59259D79E}" destId="{49016F85-DDB0-4C0F-B459-67486A7857AB}" srcOrd="0" destOrd="0" presId="urn:microsoft.com/office/officeart/2005/8/layout/hierarchy2"/>
    <dgm:cxn modelId="{B9A3D262-687A-40F1-83AE-6A6F1597144C}" type="presParOf" srcId="{650604A8-85A2-4E6D-AD90-92F19758F18B}" destId="{B31A9CFF-7AF1-4DD9-8154-763A7D8977B2}" srcOrd="0" destOrd="0" presId="urn:microsoft.com/office/officeart/2005/8/layout/hierarchy2"/>
    <dgm:cxn modelId="{056CE38E-F492-4619-A48B-30AAAC920C8C}" type="presParOf" srcId="{B31A9CFF-7AF1-4DD9-8154-763A7D8977B2}" destId="{56B4FF54-5210-4ECA-AA1A-BC2D2229B37D}" srcOrd="0" destOrd="0" presId="urn:microsoft.com/office/officeart/2005/8/layout/hierarchy2"/>
    <dgm:cxn modelId="{57FF2FE6-92C1-4DD8-A7D7-3AD5F446397D}" type="presParOf" srcId="{B31A9CFF-7AF1-4DD9-8154-763A7D8977B2}" destId="{D0048C53-AC15-4732-8452-F0E7AEC752B3}" srcOrd="1" destOrd="0" presId="urn:microsoft.com/office/officeart/2005/8/layout/hierarchy2"/>
    <dgm:cxn modelId="{5DED1792-2DBF-44D4-866F-C84B8F57B81F}" type="presParOf" srcId="{D0048C53-AC15-4732-8452-F0E7AEC752B3}" destId="{F2B8A5E3-8EC1-436B-B919-A0571D971FAB}" srcOrd="0" destOrd="0" presId="urn:microsoft.com/office/officeart/2005/8/layout/hierarchy2"/>
    <dgm:cxn modelId="{72280454-82C0-415A-8982-4479F5E31FF6}" type="presParOf" srcId="{F2B8A5E3-8EC1-436B-B919-A0571D971FAB}" destId="{BFBEC169-4640-4B24-B98D-807D412B5D9C}" srcOrd="0" destOrd="0" presId="urn:microsoft.com/office/officeart/2005/8/layout/hierarchy2"/>
    <dgm:cxn modelId="{95EA4AA8-B3A2-4F46-9556-3848525A2562}" type="presParOf" srcId="{D0048C53-AC15-4732-8452-F0E7AEC752B3}" destId="{1023242C-0C05-4F2B-865A-8C67E9EC031D}" srcOrd="1" destOrd="0" presId="urn:microsoft.com/office/officeart/2005/8/layout/hierarchy2"/>
    <dgm:cxn modelId="{148B698E-6B01-4A79-827D-6B7FD3F7C754}" type="presParOf" srcId="{1023242C-0C05-4F2B-865A-8C67E9EC031D}" destId="{2D204ABB-6361-47B8-AF3C-2BE43EE7687D}" srcOrd="0" destOrd="0" presId="urn:microsoft.com/office/officeart/2005/8/layout/hierarchy2"/>
    <dgm:cxn modelId="{B4B15CEE-1AC0-4D0F-9EFF-1EEE0B469A9F}" type="presParOf" srcId="{1023242C-0C05-4F2B-865A-8C67E9EC031D}" destId="{EADAEBA6-9683-4166-B44D-2C8C23B3201F}" srcOrd="1" destOrd="0" presId="urn:microsoft.com/office/officeart/2005/8/layout/hierarchy2"/>
    <dgm:cxn modelId="{9A38BD92-47A8-40E3-A530-6F5FFC1EA86E}" type="presParOf" srcId="{EADAEBA6-9683-4166-B44D-2C8C23B3201F}" destId="{A2CFD747-9228-46B5-BEF0-676EF39507E9}" srcOrd="0" destOrd="0" presId="urn:microsoft.com/office/officeart/2005/8/layout/hierarchy2"/>
    <dgm:cxn modelId="{7A6E9C3F-AC29-43CD-8506-38129B1FF060}" type="presParOf" srcId="{A2CFD747-9228-46B5-BEF0-676EF39507E9}" destId="{9A4DD97C-E8A6-466F-BE12-526D4016271D}" srcOrd="0" destOrd="0" presId="urn:microsoft.com/office/officeart/2005/8/layout/hierarchy2"/>
    <dgm:cxn modelId="{BF1B6360-57D0-480A-B450-09A4B16A4BF9}" type="presParOf" srcId="{EADAEBA6-9683-4166-B44D-2C8C23B3201F}" destId="{F0AE4DB5-2B60-47D4-84F6-A13E570D5C83}" srcOrd="1" destOrd="0" presId="urn:microsoft.com/office/officeart/2005/8/layout/hierarchy2"/>
    <dgm:cxn modelId="{C18416AB-065E-4A54-B33E-295F7D91EA59}" type="presParOf" srcId="{F0AE4DB5-2B60-47D4-84F6-A13E570D5C83}" destId="{536CD116-430B-458D-A832-571050152EA6}" srcOrd="0" destOrd="0" presId="urn:microsoft.com/office/officeart/2005/8/layout/hierarchy2"/>
    <dgm:cxn modelId="{E610DB90-8FBC-440F-B7EE-548EF559AD50}" type="presParOf" srcId="{F0AE4DB5-2B60-47D4-84F6-A13E570D5C83}" destId="{703D3F8A-F713-4E7C-AE7A-85EEF82ADCA7}" srcOrd="1" destOrd="0" presId="urn:microsoft.com/office/officeart/2005/8/layout/hierarchy2"/>
    <dgm:cxn modelId="{D51852F2-1D36-48CE-84CF-235E37C9DEA7}" type="presParOf" srcId="{703D3F8A-F713-4E7C-AE7A-85EEF82ADCA7}" destId="{C2E4A5C4-615F-4213-ADE7-6987BF6880A3}" srcOrd="0" destOrd="0" presId="urn:microsoft.com/office/officeart/2005/8/layout/hierarchy2"/>
    <dgm:cxn modelId="{16F3FC34-D504-4FDC-810C-AEB5E78B2C90}" type="presParOf" srcId="{C2E4A5C4-615F-4213-ADE7-6987BF6880A3}" destId="{D2854DB1-511A-4A84-A70C-9758D7A2ABD4}" srcOrd="0" destOrd="0" presId="urn:microsoft.com/office/officeart/2005/8/layout/hierarchy2"/>
    <dgm:cxn modelId="{C4DCF9DA-7BB9-4C85-B949-D42FF25F1675}" type="presParOf" srcId="{703D3F8A-F713-4E7C-AE7A-85EEF82ADCA7}" destId="{AA5752B5-E54F-447A-8DFE-FE7C6A685FCD}" srcOrd="1" destOrd="0" presId="urn:microsoft.com/office/officeart/2005/8/layout/hierarchy2"/>
    <dgm:cxn modelId="{CFDE70D0-4E3E-46B5-9746-4B998492D892}" type="presParOf" srcId="{AA5752B5-E54F-447A-8DFE-FE7C6A685FCD}" destId="{49016F85-DDB0-4C0F-B459-67486A7857AB}" srcOrd="0" destOrd="0" presId="urn:microsoft.com/office/officeart/2005/8/layout/hierarchy2"/>
    <dgm:cxn modelId="{F2B3650B-0F2D-4A22-BBC5-A12597F2D0FA}" type="presParOf" srcId="{AA5752B5-E54F-447A-8DFE-FE7C6A685FCD}" destId="{1F3F80DD-81BA-4682-8C77-951D0951B4D8}" srcOrd="1" destOrd="0" presId="urn:microsoft.com/office/officeart/2005/8/layout/hierarchy2"/>
    <dgm:cxn modelId="{B2E1D6ED-319C-48EC-BCC1-CF9ECF018074}" type="presParOf" srcId="{703D3F8A-F713-4E7C-AE7A-85EEF82ADCA7}" destId="{E012F982-8733-4B9C-A85E-3FFE5255CDE0}" srcOrd="2" destOrd="0" presId="urn:microsoft.com/office/officeart/2005/8/layout/hierarchy2"/>
    <dgm:cxn modelId="{E551BC19-D2A1-461C-9A90-B45B30D86721}" type="presParOf" srcId="{E012F982-8733-4B9C-A85E-3FFE5255CDE0}" destId="{981483B6-74DD-4C04-88D1-7938226D2BAA}" srcOrd="0" destOrd="0" presId="urn:microsoft.com/office/officeart/2005/8/layout/hierarchy2"/>
    <dgm:cxn modelId="{7174C210-CAEA-40AB-8433-6D54601FF25E}" type="presParOf" srcId="{703D3F8A-F713-4E7C-AE7A-85EEF82ADCA7}" destId="{6E7FE532-F908-4F52-95D3-C9FF3901EC31}" srcOrd="3" destOrd="0" presId="urn:microsoft.com/office/officeart/2005/8/layout/hierarchy2"/>
    <dgm:cxn modelId="{007B6071-81F3-4F21-B759-1791DF2176C2}" type="presParOf" srcId="{6E7FE532-F908-4F52-95D3-C9FF3901EC31}" destId="{474C7AEE-91BC-4F4B-BB81-93B58EA86D72}" srcOrd="0" destOrd="0" presId="urn:microsoft.com/office/officeart/2005/8/layout/hierarchy2"/>
    <dgm:cxn modelId="{7ED7AF41-7630-4ED3-9F4B-72D431E9ED93}" type="presParOf" srcId="{6E7FE532-F908-4F52-95D3-C9FF3901EC31}" destId="{621CCB84-2458-4C07-A4F2-D40322408D56}" srcOrd="1" destOrd="0" presId="urn:microsoft.com/office/officeart/2005/8/layout/hierarchy2"/>
    <dgm:cxn modelId="{7CA991CD-4510-44B4-9E7C-B78CA4FE0A0E}" type="presParOf" srcId="{EADAEBA6-9683-4166-B44D-2C8C23B3201F}" destId="{7F708927-875F-44ED-A5D7-A25BC85B1A9E}" srcOrd="2" destOrd="0" presId="urn:microsoft.com/office/officeart/2005/8/layout/hierarchy2"/>
    <dgm:cxn modelId="{E643B0C3-B7E4-4ED6-A42B-FC52CD0F11C7}" type="presParOf" srcId="{7F708927-875F-44ED-A5D7-A25BC85B1A9E}" destId="{F3AED07E-4379-48BF-A291-901271A6A602}" srcOrd="0" destOrd="0" presId="urn:microsoft.com/office/officeart/2005/8/layout/hierarchy2"/>
    <dgm:cxn modelId="{3BC632E9-2878-49BC-A1E4-A05DFE20A7E9}" type="presParOf" srcId="{EADAEBA6-9683-4166-B44D-2C8C23B3201F}" destId="{6CC6514D-CE4C-4435-918B-81A11F80024B}" srcOrd="3" destOrd="0" presId="urn:microsoft.com/office/officeart/2005/8/layout/hierarchy2"/>
    <dgm:cxn modelId="{10B234E7-80B6-4DC4-8757-630270EBADE1}" type="presParOf" srcId="{6CC6514D-CE4C-4435-918B-81A11F80024B}" destId="{A3179A6B-E76C-4A7C-891A-CFD5F23666EB}" srcOrd="0" destOrd="0" presId="urn:microsoft.com/office/officeart/2005/8/layout/hierarchy2"/>
    <dgm:cxn modelId="{C6225F71-FB8A-47E6-BBB6-F8CDEAA851B4}" type="presParOf" srcId="{6CC6514D-CE4C-4435-918B-81A11F80024B}" destId="{3089FE09-33DE-4D4F-B290-9AC6670253AB}" srcOrd="1" destOrd="0" presId="urn:microsoft.com/office/officeart/2005/8/layout/hierarchy2"/>
    <dgm:cxn modelId="{25D87723-FA67-4334-9305-684D18B85D41}" type="presParOf" srcId="{3089FE09-33DE-4D4F-B290-9AC6670253AB}" destId="{B29F1795-EF4E-4890-9A9A-67B459C0D9D4}" srcOrd="0" destOrd="0" presId="urn:microsoft.com/office/officeart/2005/8/layout/hierarchy2"/>
    <dgm:cxn modelId="{DE21C190-5E08-4D0A-89BA-538EDBFB8A9F}" type="presParOf" srcId="{B29F1795-EF4E-4890-9A9A-67B459C0D9D4}" destId="{719FBA60-23EF-4876-BBEB-6C267A72E987}" srcOrd="0" destOrd="0" presId="urn:microsoft.com/office/officeart/2005/8/layout/hierarchy2"/>
    <dgm:cxn modelId="{5B2BA581-D8EE-49CF-B3D2-4B24F3A33C52}" type="presParOf" srcId="{3089FE09-33DE-4D4F-B290-9AC6670253AB}" destId="{A415C6CF-23F8-47D4-87C2-14698B0D158B}" srcOrd="1" destOrd="0" presId="urn:microsoft.com/office/officeart/2005/8/layout/hierarchy2"/>
    <dgm:cxn modelId="{2F91DC70-0519-475F-BEF3-B6CE2A7184B3}" type="presParOf" srcId="{A415C6CF-23F8-47D4-87C2-14698B0D158B}" destId="{0F3C93EC-C780-4D02-98DD-004416D70B8D}" srcOrd="0" destOrd="0" presId="urn:microsoft.com/office/officeart/2005/8/layout/hierarchy2"/>
    <dgm:cxn modelId="{7FEA6689-CB0F-4C8C-A0FE-AFDA88E94CF8}" type="presParOf" srcId="{A415C6CF-23F8-47D4-87C2-14698B0D158B}" destId="{ECE7FA7B-EB39-4E03-AFF4-A1F032D6B206}" srcOrd="1" destOrd="0" presId="urn:microsoft.com/office/officeart/2005/8/layout/hierarchy2"/>
    <dgm:cxn modelId="{A30790DF-FCC3-49AA-B122-4DAEDAA6734F}" type="presParOf" srcId="{3089FE09-33DE-4D4F-B290-9AC6670253AB}" destId="{2FB6FB8F-364B-4A04-8081-B496FFE1F29F}" srcOrd="2" destOrd="0" presId="urn:microsoft.com/office/officeart/2005/8/layout/hierarchy2"/>
    <dgm:cxn modelId="{E1DCF34D-7F57-46C7-936B-8EB8AFCADE0E}" type="presParOf" srcId="{2FB6FB8F-364B-4A04-8081-B496FFE1F29F}" destId="{6C7618D0-BBFC-4A96-9890-DD6667EFBE8C}" srcOrd="0" destOrd="0" presId="urn:microsoft.com/office/officeart/2005/8/layout/hierarchy2"/>
    <dgm:cxn modelId="{0256234A-B32F-4246-A267-F6E27C14E8A9}" type="presParOf" srcId="{3089FE09-33DE-4D4F-B290-9AC6670253AB}" destId="{CB95B106-4A5A-4ED4-AEDA-CB99248795A3}" srcOrd="3" destOrd="0" presId="urn:microsoft.com/office/officeart/2005/8/layout/hierarchy2"/>
    <dgm:cxn modelId="{D8D2EA0F-A3B8-4999-B00D-252F2B367542}" type="presParOf" srcId="{CB95B106-4A5A-4ED4-AEDA-CB99248795A3}" destId="{42F55678-B5C4-4837-90CE-058F16F9DF90}" srcOrd="0" destOrd="0" presId="urn:microsoft.com/office/officeart/2005/8/layout/hierarchy2"/>
    <dgm:cxn modelId="{11CDBC64-AE4F-4F98-9513-61F9CFFBC13A}" type="presParOf" srcId="{CB95B106-4A5A-4ED4-AEDA-CB99248795A3}" destId="{6FEC691F-3A87-4F3B-B289-0ED3BEDCB2EC}" srcOrd="1" destOrd="0" presId="urn:microsoft.com/office/officeart/2005/8/layout/hierarchy2"/>
    <dgm:cxn modelId="{F3B4A7D1-5EBE-48C6-A1A7-71FA39C9080B}" type="presParOf" srcId="{D0048C53-AC15-4732-8452-F0E7AEC752B3}" destId="{54C74C8B-148E-4158-8794-40125C259AC0}" srcOrd="2" destOrd="0" presId="urn:microsoft.com/office/officeart/2005/8/layout/hierarchy2"/>
    <dgm:cxn modelId="{CBC27B4C-689D-4407-A2C0-92B2F22C0189}" type="presParOf" srcId="{54C74C8B-148E-4158-8794-40125C259AC0}" destId="{A1DD765B-6774-4245-9977-5954C4BFEFC7}" srcOrd="0" destOrd="0" presId="urn:microsoft.com/office/officeart/2005/8/layout/hierarchy2"/>
    <dgm:cxn modelId="{CCBFD7C0-DF28-43B5-8EE0-8AAB820D0867}" type="presParOf" srcId="{D0048C53-AC15-4732-8452-F0E7AEC752B3}" destId="{3DECF26C-A236-4F43-837E-CD07831A0000}" srcOrd="3" destOrd="0" presId="urn:microsoft.com/office/officeart/2005/8/layout/hierarchy2"/>
    <dgm:cxn modelId="{B38E4E07-C844-4C80-B200-3043162CE8F6}" type="presParOf" srcId="{3DECF26C-A236-4F43-837E-CD07831A0000}" destId="{5203DFFB-3E0B-48EA-9C59-D2138B9C727D}" srcOrd="0" destOrd="0" presId="urn:microsoft.com/office/officeart/2005/8/layout/hierarchy2"/>
    <dgm:cxn modelId="{9E959538-CEEF-454A-8B27-868576C0B7E3}" type="presParOf" srcId="{3DECF26C-A236-4F43-837E-CD07831A0000}" destId="{8EFB9896-25F1-44EB-811C-DA2A58C3F52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2611D29-CD07-41A4-AF89-AC6F8E23C0C9}" type="doc">
      <dgm:prSet loTypeId="urn:microsoft.com/office/officeart/2005/8/layout/hierarchy2" loCatId="hierarchy" qsTypeId="urn:microsoft.com/office/officeart/2005/8/quickstyle/simple1" qsCatId="simple" csTypeId="urn:microsoft.com/office/officeart/2005/8/colors/colorful4" csCatId="colorful" phldr="1"/>
      <dgm:spPr/>
      <dgm:t>
        <a:bodyPr/>
        <a:lstStyle/>
        <a:p>
          <a:endParaRPr lang="en-US"/>
        </a:p>
      </dgm:t>
    </dgm:pt>
    <dgm:pt modelId="{CBA9AE82-5589-484C-82DD-1D015A0606DC}">
      <dgm:prSet phldrT="[Text]"/>
      <dgm:spPr>
        <a:solidFill>
          <a:srgbClr val="002060"/>
        </a:solidFill>
      </dgm:spPr>
      <dgm:t>
        <a:bodyPr/>
        <a:lstStyle/>
        <a:p>
          <a:r>
            <a:rPr lang="en-US" dirty="0"/>
            <a:t>Provide</a:t>
          </a:r>
        </a:p>
      </dgm:t>
    </dgm:pt>
    <dgm:pt modelId="{A88B8098-0D68-40FD-B366-A4E15CE31396}" type="parTrans" cxnId="{00BAE379-AC93-442B-BE60-72E92F912BCB}">
      <dgm:prSet/>
      <dgm:spPr/>
      <dgm:t>
        <a:bodyPr/>
        <a:lstStyle/>
        <a:p>
          <a:endParaRPr lang="en-US"/>
        </a:p>
      </dgm:t>
    </dgm:pt>
    <dgm:pt modelId="{7948CCC4-AA47-49A0-A783-9F81D293FF49}" type="sibTrans" cxnId="{00BAE379-AC93-442B-BE60-72E92F912BCB}">
      <dgm:prSet/>
      <dgm:spPr/>
      <dgm:t>
        <a:bodyPr/>
        <a:lstStyle/>
        <a:p>
          <a:endParaRPr lang="en-US"/>
        </a:p>
      </dgm:t>
    </dgm:pt>
    <dgm:pt modelId="{C25CD37C-B7B4-41A1-9AA9-1CE5CF8D1A12}">
      <dgm:prSet phldrT="[Text]"/>
      <dgm:spPr/>
      <dgm:t>
        <a:bodyPr/>
        <a:lstStyle/>
        <a:p>
          <a:r>
            <a:rPr lang="en-US" dirty="0"/>
            <a:t>Author</a:t>
          </a:r>
        </a:p>
      </dgm:t>
    </dgm:pt>
    <dgm:pt modelId="{50690B79-7AFC-44F7-BD63-2C6B621FACBD}" type="parTrans" cxnId="{7084DF18-0D3C-4859-9A64-477169307E76}">
      <dgm:prSet/>
      <dgm:spPr/>
      <dgm:t>
        <a:bodyPr/>
        <a:lstStyle/>
        <a:p>
          <a:endParaRPr lang="en-US"/>
        </a:p>
      </dgm:t>
    </dgm:pt>
    <dgm:pt modelId="{B14E1977-2A91-4308-8E8D-8722C9A30E5A}" type="sibTrans" cxnId="{7084DF18-0D3C-4859-9A64-477169307E76}">
      <dgm:prSet/>
      <dgm:spPr/>
      <dgm:t>
        <a:bodyPr/>
        <a:lstStyle/>
        <a:p>
          <a:endParaRPr lang="en-US"/>
        </a:p>
      </dgm:t>
    </dgm:pt>
    <dgm:pt modelId="{1837472A-682A-4CAB-BC8F-1BD006C26629}">
      <dgm:prSet phldrT="[Text]"/>
      <dgm:spPr/>
      <dgm:t>
        <a:bodyPr/>
        <a:lstStyle/>
        <a:p>
          <a:r>
            <a:rPr lang="en-US" dirty="0"/>
            <a:t>Collaborate</a:t>
          </a:r>
        </a:p>
      </dgm:t>
    </dgm:pt>
    <dgm:pt modelId="{6BAA264B-9795-4A5A-A00B-8AB602F1807D}" type="parTrans" cxnId="{6A5665D1-B7FB-4157-9C3B-3774AC64E244}">
      <dgm:prSet/>
      <dgm:spPr/>
      <dgm:t>
        <a:bodyPr/>
        <a:lstStyle/>
        <a:p>
          <a:endParaRPr lang="en-US"/>
        </a:p>
      </dgm:t>
    </dgm:pt>
    <dgm:pt modelId="{EB92100E-F85A-4E63-A21A-53D62FAD8C91}" type="sibTrans" cxnId="{6A5665D1-B7FB-4157-9C3B-3774AC64E244}">
      <dgm:prSet/>
      <dgm:spPr/>
      <dgm:t>
        <a:bodyPr/>
        <a:lstStyle/>
        <a:p>
          <a:endParaRPr lang="en-US"/>
        </a:p>
      </dgm:t>
    </dgm:pt>
    <dgm:pt modelId="{2CB8D51C-8B6C-489D-A4E0-AF8F9629C1B1}">
      <dgm:prSet phldrT="[Text]"/>
      <dgm:spPr/>
      <dgm:t>
        <a:bodyPr/>
        <a:lstStyle/>
        <a:p>
          <a:r>
            <a:rPr lang="en-US" dirty="0"/>
            <a:t>Compete</a:t>
          </a:r>
        </a:p>
      </dgm:t>
    </dgm:pt>
    <dgm:pt modelId="{1E63280B-D7DB-469E-927A-76E3D83E0405}" type="parTrans" cxnId="{6BE8A26D-145A-47B6-A0EB-FE6D3439A8F7}">
      <dgm:prSet/>
      <dgm:spPr/>
      <dgm:t>
        <a:bodyPr/>
        <a:lstStyle/>
        <a:p>
          <a:endParaRPr lang="en-US"/>
        </a:p>
      </dgm:t>
    </dgm:pt>
    <dgm:pt modelId="{2244CFD9-C926-440C-AAB6-DF7D10493159}" type="sibTrans" cxnId="{6BE8A26D-145A-47B6-A0EB-FE6D3439A8F7}">
      <dgm:prSet/>
      <dgm:spPr/>
      <dgm:t>
        <a:bodyPr/>
        <a:lstStyle/>
        <a:p>
          <a:endParaRPr lang="en-US"/>
        </a:p>
      </dgm:t>
    </dgm:pt>
    <dgm:pt modelId="{A39E4A44-ECF4-4DD6-A24A-1D7B5EE5B352}">
      <dgm:prSet phldrT="[Text]"/>
      <dgm:spPr/>
      <dgm:t>
        <a:bodyPr/>
        <a:lstStyle/>
        <a:p>
          <a:r>
            <a:rPr lang="en-US" dirty="0"/>
            <a:t>Refer</a:t>
          </a:r>
        </a:p>
      </dgm:t>
    </dgm:pt>
    <dgm:pt modelId="{138A1AC4-54D6-4FA7-A4B3-0AD406E26826}" type="parTrans" cxnId="{BD02BC17-4BBE-4415-BB28-610412D9F941}">
      <dgm:prSet/>
      <dgm:spPr/>
      <dgm:t>
        <a:bodyPr/>
        <a:lstStyle/>
        <a:p>
          <a:endParaRPr lang="en-US"/>
        </a:p>
      </dgm:t>
    </dgm:pt>
    <dgm:pt modelId="{04A8B967-7628-423A-9A35-C594DF3F44BB}" type="sibTrans" cxnId="{BD02BC17-4BBE-4415-BB28-610412D9F941}">
      <dgm:prSet/>
      <dgm:spPr/>
      <dgm:t>
        <a:bodyPr/>
        <a:lstStyle/>
        <a:p>
          <a:endParaRPr lang="en-US"/>
        </a:p>
      </dgm:t>
    </dgm:pt>
    <dgm:pt modelId="{5FDCA873-898E-4312-8A5D-2FE59259D79E}">
      <dgm:prSet phldrT="[Text]"/>
      <dgm:spPr/>
      <dgm:t>
        <a:bodyPr/>
        <a:lstStyle/>
        <a:p>
          <a:r>
            <a:rPr lang="en-US" dirty="0"/>
            <a:t>Internal</a:t>
          </a:r>
        </a:p>
      </dgm:t>
    </dgm:pt>
    <dgm:pt modelId="{F48A3EF3-B501-4E58-9788-68F82435D4EB}" type="parTrans" cxnId="{25B3CC15-A830-4645-B450-AC600D549B46}">
      <dgm:prSet/>
      <dgm:spPr/>
      <dgm:t>
        <a:bodyPr/>
        <a:lstStyle/>
        <a:p>
          <a:endParaRPr lang="en-US"/>
        </a:p>
      </dgm:t>
    </dgm:pt>
    <dgm:pt modelId="{8C6E5943-77C1-41EB-9442-697F8236A0D4}" type="sibTrans" cxnId="{25B3CC15-A830-4645-B450-AC600D549B46}">
      <dgm:prSet/>
      <dgm:spPr/>
      <dgm:t>
        <a:bodyPr/>
        <a:lstStyle/>
        <a:p>
          <a:endParaRPr lang="en-US"/>
        </a:p>
      </dgm:t>
    </dgm:pt>
    <dgm:pt modelId="{BC452F42-A594-4E4C-BBB7-40EA61D1BE96}">
      <dgm:prSet phldrT="[Text]"/>
      <dgm:spPr/>
      <dgm:t>
        <a:bodyPr/>
        <a:lstStyle/>
        <a:p>
          <a:r>
            <a:rPr lang="en-US" dirty="0"/>
            <a:t>External</a:t>
          </a:r>
        </a:p>
      </dgm:t>
    </dgm:pt>
    <dgm:pt modelId="{71CCF826-DEC0-4D60-9227-B21BBDA7B63C}" type="parTrans" cxnId="{1A25ADB2-3CA2-4117-96C0-6A34AEFD7A0D}">
      <dgm:prSet/>
      <dgm:spPr/>
      <dgm:t>
        <a:bodyPr/>
        <a:lstStyle/>
        <a:p>
          <a:endParaRPr lang="en-US"/>
        </a:p>
      </dgm:t>
    </dgm:pt>
    <dgm:pt modelId="{CF346CCE-030A-4443-995A-3746CFFD65C8}" type="sibTrans" cxnId="{1A25ADB2-3CA2-4117-96C0-6A34AEFD7A0D}">
      <dgm:prSet/>
      <dgm:spPr/>
      <dgm:t>
        <a:bodyPr/>
        <a:lstStyle/>
        <a:p>
          <a:endParaRPr lang="en-US"/>
        </a:p>
      </dgm:t>
    </dgm:pt>
    <dgm:pt modelId="{7EFAA283-54C1-4568-98B6-8AB8F707930E}">
      <dgm:prSet phldrT="[Text]"/>
      <dgm:spPr/>
      <dgm:t>
        <a:bodyPr/>
        <a:lstStyle/>
        <a:p>
          <a:r>
            <a:rPr lang="en-US" dirty="0"/>
            <a:t>Internal</a:t>
          </a:r>
        </a:p>
      </dgm:t>
    </dgm:pt>
    <dgm:pt modelId="{AC6CC5B9-2EAB-47A9-91EF-03A98BD00677}" type="parTrans" cxnId="{FD65C0CD-C268-4583-9227-26CF3C596636}">
      <dgm:prSet/>
      <dgm:spPr/>
      <dgm:t>
        <a:bodyPr/>
        <a:lstStyle/>
        <a:p>
          <a:endParaRPr lang="en-US"/>
        </a:p>
      </dgm:t>
    </dgm:pt>
    <dgm:pt modelId="{8FCEF9F2-01AD-41D5-82F6-DC34946F55B2}" type="sibTrans" cxnId="{FD65C0CD-C268-4583-9227-26CF3C596636}">
      <dgm:prSet/>
      <dgm:spPr/>
      <dgm:t>
        <a:bodyPr/>
        <a:lstStyle/>
        <a:p>
          <a:endParaRPr lang="en-US"/>
        </a:p>
      </dgm:t>
    </dgm:pt>
    <dgm:pt modelId="{7C4600D0-902A-4F2C-92E5-3F5C7E017CEE}">
      <dgm:prSet phldrT="[Text]"/>
      <dgm:spPr/>
      <dgm:t>
        <a:bodyPr/>
        <a:lstStyle/>
        <a:p>
          <a:r>
            <a:rPr lang="en-US" dirty="0"/>
            <a:t>External</a:t>
          </a:r>
        </a:p>
      </dgm:t>
    </dgm:pt>
    <dgm:pt modelId="{9B7F296B-95FC-4743-9024-9E599D712580}" type="parTrans" cxnId="{8F05091A-2E3D-40C9-B158-CA605667D024}">
      <dgm:prSet/>
      <dgm:spPr/>
      <dgm:t>
        <a:bodyPr/>
        <a:lstStyle/>
        <a:p>
          <a:endParaRPr lang="en-US"/>
        </a:p>
      </dgm:t>
    </dgm:pt>
    <dgm:pt modelId="{1D890C92-E73D-4A48-92E4-2381D651F596}" type="sibTrans" cxnId="{8F05091A-2E3D-40C9-B158-CA605667D024}">
      <dgm:prSet/>
      <dgm:spPr/>
      <dgm:t>
        <a:bodyPr/>
        <a:lstStyle/>
        <a:p>
          <a:endParaRPr lang="en-US"/>
        </a:p>
      </dgm:t>
    </dgm:pt>
    <dgm:pt modelId="{650604A8-85A2-4E6D-AD90-92F19758F18B}" type="pres">
      <dgm:prSet presAssocID="{92611D29-CD07-41A4-AF89-AC6F8E23C0C9}" presName="diagram" presStyleCnt="0">
        <dgm:presLayoutVars>
          <dgm:chPref val="1"/>
          <dgm:dir val="rev"/>
          <dgm:animOne val="branch"/>
          <dgm:animLvl val="lvl"/>
          <dgm:resizeHandles val="exact"/>
        </dgm:presLayoutVars>
      </dgm:prSet>
      <dgm:spPr/>
    </dgm:pt>
    <dgm:pt modelId="{B31A9CFF-7AF1-4DD9-8154-763A7D8977B2}" type="pres">
      <dgm:prSet presAssocID="{CBA9AE82-5589-484C-82DD-1D015A0606DC}" presName="root1" presStyleCnt="0"/>
      <dgm:spPr/>
    </dgm:pt>
    <dgm:pt modelId="{56B4FF54-5210-4ECA-AA1A-BC2D2229B37D}" type="pres">
      <dgm:prSet presAssocID="{CBA9AE82-5589-484C-82DD-1D015A0606DC}" presName="LevelOneTextNode" presStyleLbl="node0" presStyleIdx="0" presStyleCnt="1">
        <dgm:presLayoutVars>
          <dgm:chPref val="3"/>
        </dgm:presLayoutVars>
      </dgm:prSet>
      <dgm:spPr/>
    </dgm:pt>
    <dgm:pt modelId="{D0048C53-AC15-4732-8452-F0E7AEC752B3}" type="pres">
      <dgm:prSet presAssocID="{CBA9AE82-5589-484C-82DD-1D015A0606DC}" presName="level2hierChild" presStyleCnt="0"/>
      <dgm:spPr/>
    </dgm:pt>
    <dgm:pt modelId="{F2B8A5E3-8EC1-436B-B919-A0571D971FAB}" type="pres">
      <dgm:prSet presAssocID="{50690B79-7AFC-44F7-BD63-2C6B621FACBD}" presName="conn2-1" presStyleLbl="parChTrans1D2" presStyleIdx="0" presStyleCnt="2"/>
      <dgm:spPr/>
    </dgm:pt>
    <dgm:pt modelId="{BFBEC169-4640-4B24-B98D-807D412B5D9C}" type="pres">
      <dgm:prSet presAssocID="{50690B79-7AFC-44F7-BD63-2C6B621FACBD}" presName="connTx" presStyleLbl="parChTrans1D2" presStyleIdx="0" presStyleCnt="2"/>
      <dgm:spPr/>
    </dgm:pt>
    <dgm:pt modelId="{1023242C-0C05-4F2B-865A-8C67E9EC031D}" type="pres">
      <dgm:prSet presAssocID="{C25CD37C-B7B4-41A1-9AA9-1CE5CF8D1A12}" presName="root2" presStyleCnt="0"/>
      <dgm:spPr/>
    </dgm:pt>
    <dgm:pt modelId="{2D204ABB-6361-47B8-AF3C-2BE43EE7687D}" type="pres">
      <dgm:prSet presAssocID="{C25CD37C-B7B4-41A1-9AA9-1CE5CF8D1A12}" presName="LevelTwoTextNode" presStyleLbl="node2" presStyleIdx="0" presStyleCnt="2">
        <dgm:presLayoutVars>
          <dgm:chPref val="3"/>
        </dgm:presLayoutVars>
      </dgm:prSet>
      <dgm:spPr/>
    </dgm:pt>
    <dgm:pt modelId="{EADAEBA6-9683-4166-B44D-2C8C23B3201F}" type="pres">
      <dgm:prSet presAssocID="{C25CD37C-B7B4-41A1-9AA9-1CE5CF8D1A12}" presName="level3hierChild" presStyleCnt="0"/>
      <dgm:spPr/>
    </dgm:pt>
    <dgm:pt modelId="{A2CFD747-9228-46B5-BEF0-676EF39507E9}" type="pres">
      <dgm:prSet presAssocID="{6BAA264B-9795-4A5A-A00B-8AB602F1807D}" presName="conn2-1" presStyleLbl="parChTrans1D3" presStyleIdx="0" presStyleCnt="2"/>
      <dgm:spPr/>
    </dgm:pt>
    <dgm:pt modelId="{9A4DD97C-E8A6-466F-BE12-526D4016271D}" type="pres">
      <dgm:prSet presAssocID="{6BAA264B-9795-4A5A-A00B-8AB602F1807D}" presName="connTx" presStyleLbl="parChTrans1D3" presStyleIdx="0" presStyleCnt="2"/>
      <dgm:spPr/>
    </dgm:pt>
    <dgm:pt modelId="{F0AE4DB5-2B60-47D4-84F6-A13E570D5C83}" type="pres">
      <dgm:prSet presAssocID="{1837472A-682A-4CAB-BC8F-1BD006C26629}" presName="root2" presStyleCnt="0"/>
      <dgm:spPr/>
    </dgm:pt>
    <dgm:pt modelId="{536CD116-430B-458D-A832-571050152EA6}" type="pres">
      <dgm:prSet presAssocID="{1837472A-682A-4CAB-BC8F-1BD006C26629}" presName="LevelTwoTextNode" presStyleLbl="node3" presStyleIdx="0" presStyleCnt="2">
        <dgm:presLayoutVars>
          <dgm:chPref val="3"/>
        </dgm:presLayoutVars>
      </dgm:prSet>
      <dgm:spPr/>
    </dgm:pt>
    <dgm:pt modelId="{703D3F8A-F713-4E7C-AE7A-85EEF82ADCA7}" type="pres">
      <dgm:prSet presAssocID="{1837472A-682A-4CAB-BC8F-1BD006C26629}" presName="level3hierChild" presStyleCnt="0"/>
      <dgm:spPr/>
    </dgm:pt>
    <dgm:pt modelId="{C2E4A5C4-615F-4213-ADE7-6987BF6880A3}" type="pres">
      <dgm:prSet presAssocID="{F48A3EF3-B501-4E58-9788-68F82435D4EB}" presName="conn2-1" presStyleLbl="parChTrans1D4" presStyleIdx="0" presStyleCnt="4"/>
      <dgm:spPr/>
    </dgm:pt>
    <dgm:pt modelId="{D2854DB1-511A-4A84-A70C-9758D7A2ABD4}" type="pres">
      <dgm:prSet presAssocID="{F48A3EF3-B501-4E58-9788-68F82435D4EB}" presName="connTx" presStyleLbl="parChTrans1D4" presStyleIdx="0" presStyleCnt="4"/>
      <dgm:spPr/>
    </dgm:pt>
    <dgm:pt modelId="{AA5752B5-E54F-447A-8DFE-FE7C6A685FCD}" type="pres">
      <dgm:prSet presAssocID="{5FDCA873-898E-4312-8A5D-2FE59259D79E}" presName="root2" presStyleCnt="0"/>
      <dgm:spPr/>
    </dgm:pt>
    <dgm:pt modelId="{49016F85-DDB0-4C0F-B459-67486A7857AB}" type="pres">
      <dgm:prSet presAssocID="{5FDCA873-898E-4312-8A5D-2FE59259D79E}" presName="LevelTwoTextNode" presStyleLbl="node4" presStyleIdx="0" presStyleCnt="4">
        <dgm:presLayoutVars>
          <dgm:chPref val="3"/>
        </dgm:presLayoutVars>
      </dgm:prSet>
      <dgm:spPr/>
    </dgm:pt>
    <dgm:pt modelId="{1F3F80DD-81BA-4682-8C77-951D0951B4D8}" type="pres">
      <dgm:prSet presAssocID="{5FDCA873-898E-4312-8A5D-2FE59259D79E}" presName="level3hierChild" presStyleCnt="0"/>
      <dgm:spPr/>
    </dgm:pt>
    <dgm:pt modelId="{E012F982-8733-4B9C-A85E-3FFE5255CDE0}" type="pres">
      <dgm:prSet presAssocID="{71CCF826-DEC0-4D60-9227-B21BBDA7B63C}" presName="conn2-1" presStyleLbl="parChTrans1D4" presStyleIdx="1" presStyleCnt="4"/>
      <dgm:spPr/>
    </dgm:pt>
    <dgm:pt modelId="{981483B6-74DD-4C04-88D1-7938226D2BAA}" type="pres">
      <dgm:prSet presAssocID="{71CCF826-DEC0-4D60-9227-B21BBDA7B63C}" presName="connTx" presStyleLbl="parChTrans1D4" presStyleIdx="1" presStyleCnt="4"/>
      <dgm:spPr/>
    </dgm:pt>
    <dgm:pt modelId="{6E7FE532-F908-4F52-95D3-C9FF3901EC31}" type="pres">
      <dgm:prSet presAssocID="{BC452F42-A594-4E4C-BBB7-40EA61D1BE96}" presName="root2" presStyleCnt="0"/>
      <dgm:spPr/>
    </dgm:pt>
    <dgm:pt modelId="{474C7AEE-91BC-4F4B-BB81-93B58EA86D72}" type="pres">
      <dgm:prSet presAssocID="{BC452F42-A594-4E4C-BBB7-40EA61D1BE96}" presName="LevelTwoTextNode" presStyleLbl="node4" presStyleIdx="1" presStyleCnt="4">
        <dgm:presLayoutVars>
          <dgm:chPref val="3"/>
        </dgm:presLayoutVars>
      </dgm:prSet>
      <dgm:spPr/>
    </dgm:pt>
    <dgm:pt modelId="{621CCB84-2458-4C07-A4F2-D40322408D56}" type="pres">
      <dgm:prSet presAssocID="{BC452F42-A594-4E4C-BBB7-40EA61D1BE96}" presName="level3hierChild" presStyleCnt="0"/>
      <dgm:spPr/>
    </dgm:pt>
    <dgm:pt modelId="{7F708927-875F-44ED-A5D7-A25BC85B1A9E}" type="pres">
      <dgm:prSet presAssocID="{1E63280B-D7DB-469E-927A-76E3D83E0405}" presName="conn2-1" presStyleLbl="parChTrans1D3" presStyleIdx="1" presStyleCnt="2"/>
      <dgm:spPr/>
    </dgm:pt>
    <dgm:pt modelId="{F3AED07E-4379-48BF-A291-901271A6A602}" type="pres">
      <dgm:prSet presAssocID="{1E63280B-D7DB-469E-927A-76E3D83E0405}" presName="connTx" presStyleLbl="parChTrans1D3" presStyleIdx="1" presStyleCnt="2"/>
      <dgm:spPr/>
    </dgm:pt>
    <dgm:pt modelId="{6CC6514D-CE4C-4435-918B-81A11F80024B}" type="pres">
      <dgm:prSet presAssocID="{2CB8D51C-8B6C-489D-A4E0-AF8F9629C1B1}" presName="root2" presStyleCnt="0"/>
      <dgm:spPr/>
    </dgm:pt>
    <dgm:pt modelId="{A3179A6B-E76C-4A7C-891A-CFD5F23666EB}" type="pres">
      <dgm:prSet presAssocID="{2CB8D51C-8B6C-489D-A4E0-AF8F9629C1B1}" presName="LevelTwoTextNode" presStyleLbl="node3" presStyleIdx="1" presStyleCnt="2">
        <dgm:presLayoutVars>
          <dgm:chPref val="3"/>
        </dgm:presLayoutVars>
      </dgm:prSet>
      <dgm:spPr/>
    </dgm:pt>
    <dgm:pt modelId="{3089FE09-33DE-4D4F-B290-9AC6670253AB}" type="pres">
      <dgm:prSet presAssocID="{2CB8D51C-8B6C-489D-A4E0-AF8F9629C1B1}" presName="level3hierChild" presStyleCnt="0"/>
      <dgm:spPr/>
    </dgm:pt>
    <dgm:pt modelId="{B29F1795-EF4E-4890-9A9A-67B459C0D9D4}" type="pres">
      <dgm:prSet presAssocID="{AC6CC5B9-2EAB-47A9-91EF-03A98BD00677}" presName="conn2-1" presStyleLbl="parChTrans1D4" presStyleIdx="2" presStyleCnt="4"/>
      <dgm:spPr/>
    </dgm:pt>
    <dgm:pt modelId="{719FBA60-23EF-4876-BBEB-6C267A72E987}" type="pres">
      <dgm:prSet presAssocID="{AC6CC5B9-2EAB-47A9-91EF-03A98BD00677}" presName="connTx" presStyleLbl="parChTrans1D4" presStyleIdx="2" presStyleCnt="4"/>
      <dgm:spPr/>
    </dgm:pt>
    <dgm:pt modelId="{A415C6CF-23F8-47D4-87C2-14698B0D158B}" type="pres">
      <dgm:prSet presAssocID="{7EFAA283-54C1-4568-98B6-8AB8F707930E}" presName="root2" presStyleCnt="0"/>
      <dgm:spPr/>
    </dgm:pt>
    <dgm:pt modelId="{0F3C93EC-C780-4D02-98DD-004416D70B8D}" type="pres">
      <dgm:prSet presAssocID="{7EFAA283-54C1-4568-98B6-8AB8F707930E}" presName="LevelTwoTextNode" presStyleLbl="node4" presStyleIdx="2" presStyleCnt="4">
        <dgm:presLayoutVars>
          <dgm:chPref val="3"/>
        </dgm:presLayoutVars>
      </dgm:prSet>
      <dgm:spPr/>
    </dgm:pt>
    <dgm:pt modelId="{ECE7FA7B-EB39-4E03-AFF4-A1F032D6B206}" type="pres">
      <dgm:prSet presAssocID="{7EFAA283-54C1-4568-98B6-8AB8F707930E}" presName="level3hierChild" presStyleCnt="0"/>
      <dgm:spPr/>
    </dgm:pt>
    <dgm:pt modelId="{2FB6FB8F-364B-4A04-8081-B496FFE1F29F}" type="pres">
      <dgm:prSet presAssocID="{9B7F296B-95FC-4743-9024-9E599D712580}" presName="conn2-1" presStyleLbl="parChTrans1D4" presStyleIdx="3" presStyleCnt="4"/>
      <dgm:spPr/>
    </dgm:pt>
    <dgm:pt modelId="{6C7618D0-BBFC-4A96-9890-DD6667EFBE8C}" type="pres">
      <dgm:prSet presAssocID="{9B7F296B-95FC-4743-9024-9E599D712580}" presName="connTx" presStyleLbl="parChTrans1D4" presStyleIdx="3" presStyleCnt="4"/>
      <dgm:spPr/>
    </dgm:pt>
    <dgm:pt modelId="{CB95B106-4A5A-4ED4-AEDA-CB99248795A3}" type="pres">
      <dgm:prSet presAssocID="{7C4600D0-902A-4F2C-92E5-3F5C7E017CEE}" presName="root2" presStyleCnt="0"/>
      <dgm:spPr/>
    </dgm:pt>
    <dgm:pt modelId="{42F55678-B5C4-4837-90CE-058F16F9DF90}" type="pres">
      <dgm:prSet presAssocID="{7C4600D0-902A-4F2C-92E5-3F5C7E017CEE}" presName="LevelTwoTextNode" presStyleLbl="node4" presStyleIdx="3" presStyleCnt="4">
        <dgm:presLayoutVars>
          <dgm:chPref val="3"/>
        </dgm:presLayoutVars>
      </dgm:prSet>
      <dgm:spPr/>
    </dgm:pt>
    <dgm:pt modelId="{6FEC691F-3A87-4F3B-B289-0ED3BEDCB2EC}" type="pres">
      <dgm:prSet presAssocID="{7C4600D0-902A-4F2C-92E5-3F5C7E017CEE}" presName="level3hierChild" presStyleCnt="0"/>
      <dgm:spPr/>
    </dgm:pt>
    <dgm:pt modelId="{54C74C8B-148E-4158-8794-40125C259AC0}" type="pres">
      <dgm:prSet presAssocID="{138A1AC4-54D6-4FA7-A4B3-0AD406E26826}" presName="conn2-1" presStyleLbl="parChTrans1D2" presStyleIdx="1" presStyleCnt="2"/>
      <dgm:spPr/>
    </dgm:pt>
    <dgm:pt modelId="{A1DD765B-6774-4245-9977-5954C4BFEFC7}" type="pres">
      <dgm:prSet presAssocID="{138A1AC4-54D6-4FA7-A4B3-0AD406E26826}" presName="connTx" presStyleLbl="parChTrans1D2" presStyleIdx="1" presStyleCnt="2"/>
      <dgm:spPr/>
    </dgm:pt>
    <dgm:pt modelId="{3DECF26C-A236-4F43-837E-CD07831A0000}" type="pres">
      <dgm:prSet presAssocID="{A39E4A44-ECF4-4DD6-A24A-1D7B5EE5B352}" presName="root2" presStyleCnt="0"/>
      <dgm:spPr/>
    </dgm:pt>
    <dgm:pt modelId="{5203DFFB-3E0B-48EA-9C59-D2138B9C727D}" type="pres">
      <dgm:prSet presAssocID="{A39E4A44-ECF4-4DD6-A24A-1D7B5EE5B352}" presName="LevelTwoTextNode" presStyleLbl="node2" presStyleIdx="1" presStyleCnt="2">
        <dgm:presLayoutVars>
          <dgm:chPref val="3"/>
        </dgm:presLayoutVars>
      </dgm:prSet>
      <dgm:spPr/>
    </dgm:pt>
    <dgm:pt modelId="{8EFB9896-25F1-44EB-811C-DA2A58C3F527}" type="pres">
      <dgm:prSet presAssocID="{A39E4A44-ECF4-4DD6-A24A-1D7B5EE5B352}" presName="level3hierChild" presStyleCnt="0"/>
      <dgm:spPr/>
    </dgm:pt>
  </dgm:ptLst>
  <dgm:cxnLst>
    <dgm:cxn modelId="{AA39830C-6F2B-40BB-922D-97C36E906447}" type="presOf" srcId="{1837472A-682A-4CAB-BC8F-1BD006C26629}" destId="{536CD116-430B-458D-A832-571050152EA6}" srcOrd="0" destOrd="0" presId="urn:microsoft.com/office/officeart/2005/8/layout/hierarchy2"/>
    <dgm:cxn modelId="{3B0F2710-9A42-411E-A26E-93847839A552}" type="presOf" srcId="{71CCF826-DEC0-4D60-9227-B21BBDA7B63C}" destId="{E012F982-8733-4B9C-A85E-3FFE5255CDE0}" srcOrd="0" destOrd="0" presId="urn:microsoft.com/office/officeart/2005/8/layout/hierarchy2"/>
    <dgm:cxn modelId="{55D19A11-6DE1-44B4-963D-CF60192EED46}" type="presOf" srcId="{C25CD37C-B7B4-41A1-9AA9-1CE5CF8D1A12}" destId="{2D204ABB-6361-47B8-AF3C-2BE43EE7687D}" srcOrd="0" destOrd="0" presId="urn:microsoft.com/office/officeart/2005/8/layout/hierarchy2"/>
    <dgm:cxn modelId="{E5E2CC11-A9A4-46DA-83B7-4FC596DFD213}" type="presOf" srcId="{A39E4A44-ECF4-4DD6-A24A-1D7B5EE5B352}" destId="{5203DFFB-3E0B-48EA-9C59-D2138B9C727D}" srcOrd="0" destOrd="0" presId="urn:microsoft.com/office/officeart/2005/8/layout/hierarchy2"/>
    <dgm:cxn modelId="{68D5A812-002E-44B2-9AD3-C4ACBE294909}" type="presOf" srcId="{CBA9AE82-5589-484C-82DD-1D015A0606DC}" destId="{56B4FF54-5210-4ECA-AA1A-BC2D2229B37D}" srcOrd="0" destOrd="0" presId="urn:microsoft.com/office/officeart/2005/8/layout/hierarchy2"/>
    <dgm:cxn modelId="{25B3CC15-A830-4645-B450-AC600D549B46}" srcId="{1837472A-682A-4CAB-BC8F-1BD006C26629}" destId="{5FDCA873-898E-4312-8A5D-2FE59259D79E}" srcOrd="0" destOrd="0" parTransId="{F48A3EF3-B501-4E58-9788-68F82435D4EB}" sibTransId="{8C6E5943-77C1-41EB-9442-697F8236A0D4}"/>
    <dgm:cxn modelId="{BD02BC17-4BBE-4415-BB28-610412D9F941}" srcId="{CBA9AE82-5589-484C-82DD-1D015A0606DC}" destId="{A39E4A44-ECF4-4DD6-A24A-1D7B5EE5B352}" srcOrd="1" destOrd="0" parTransId="{138A1AC4-54D6-4FA7-A4B3-0AD406E26826}" sibTransId="{04A8B967-7628-423A-9A35-C594DF3F44BB}"/>
    <dgm:cxn modelId="{7084DF18-0D3C-4859-9A64-477169307E76}" srcId="{CBA9AE82-5589-484C-82DD-1D015A0606DC}" destId="{C25CD37C-B7B4-41A1-9AA9-1CE5CF8D1A12}" srcOrd="0" destOrd="0" parTransId="{50690B79-7AFC-44F7-BD63-2C6B621FACBD}" sibTransId="{B14E1977-2A91-4308-8E8D-8722C9A30E5A}"/>
    <dgm:cxn modelId="{0B115A19-F2EB-4579-B838-072575718907}" type="presOf" srcId="{AC6CC5B9-2EAB-47A9-91EF-03A98BD00677}" destId="{719FBA60-23EF-4876-BBEB-6C267A72E987}" srcOrd="1" destOrd="0" presId="urn:microsoft.com/office/officeart/2005/8/layout/hierarchy2"/>
    <dgm:cxn modelId="{8F05091A-2E3D-40C9-B158-CA605667D024}" srcId="{2CB8D51C-8B6C-489D-A4E0-AF8F9629C1B1}" destId="{7C4600D0-902A-4F2C-92E5-3F5C7E017CEE}" srcOrd="1" destOrd="0" parTransId="{9B7F296B-95FC-4743-9024-9E599D712580}" sibTransId="{1D890C92-E73D-4A48-92E4-2381D651F596}"/>
    <dgm:cxn modelId="{0098C01F-9999-4A00-95D0-FBB0E3894EC1}" type="presOf" srcId="{138A1AC4-54D6-4FA7-A4B3-0AD406E26826}" destId="{A1DD765B-6774-4245-9977-5954C4BFEFC7}" srcOrd="1" destOrd="0" presId="urn:microsoft.com/office/officeart/2005/8/layout/hierarchy2"/>
    <dgm:cxn modelId="{1EE8403C-F3D8-4613-8949-22A48C433796}" type="presOf" srcId="{2CB8D51C-8B6C-489D-A4E0-AF8F9629C1B1}" destId="{A3179A6B-E76C-4A7C-891A-CFD5F23666EB}" srcOrd="0" destOrd="0" presId="urn:microsoft.com/office/officeart/2005/8/layout/hierarchy2"/>
    <dgm:cxn modelId="{A64FAB5E-20AD-488E-A91C-C1CA5B145B12}" type="presOf" srcId="{71CCF826-DEC0-4D60-9227-B21BBDA7B63C}" destId="{981483B6-74DD-4C04-88D1-7938226D2BAA}" srcOrd="1" destOrd="0" presId="urn:microsoft.com/office/officeart/2005/8/layout/hierarchy2"/>
    <dgm:cxn modelId="{6919A163-85BF-439D-998D-5B096D220F97}" type="presOf" srcId="{7C4600D0-902A-4F2C-92E5-3F5C7E017CEE}" destId="{42F55678-B5C4-4837-90CE-058F16F9DF90}" srcOrd="0" destOrd="0" presId="urn:microsoft.com/office/officeart/2005/8/layout/hierarchy2"/>
    <dgm:cxn modelId="{ECE88E68-424D-4987-8791-815584EF3E6C}" type="presOf" srcId="{7EFAA283-54C1-4568-98B6-8AB8F707930E}" destId="{0F3C93EC-C780-4D02-98DD-004416D70B8D}" srcOrd="0" destOrd="0" presId="urn:microsoft.com/office/officeart/2005/8/layout/hierarchy2"/>
    <dgm:cxn modelId="{5D18AE6C-1EE8-4D33-9B9D-975D6971CA9B}" type="presOf" srcId="{1E63280B-D7DB-469E-927A-76E3D83E0405}" destId="{7F708927-875F-44ED-A5D7-A25BC85B1A9E}" srcOrd="0" destOrd="0" presId="urn:microsoft.com/office/officeart/2005/8/layout/hierarchy2"/>
    <dgm:cxn modelId="{6BE8A26D-145A-47B6-A0EB-FE6D3439A8F7}" srcId="{C25CD37C-B7B4-41A1-9AA9-1CE5CF8D1A12}" destId="{2CB8D51C-8B6C-489D-A4E0-AF8F9629C1B1}" srcOrd="1" destOrd="0" parTransId="{1E63280B-D7DB-469E-927A-76E3D83E0405}" sibTransId="{2244CFD9-C926-440C-AAB6-DF7D10493159}"/>
    <dgm:cxn modelId="{4965374E-0F30-454E-908F-40B9517A2DF3}" type="presOf" srcId="{AC6CC5B9-2EAB-47A9-91EF-03A98BD00677}" destId="{B29F1795-EF4E-4890-9A9A-67B459C0D9D4}" srcOrd="0" destOrd="0" presId="urn:microsoft.com/office/officeart/2005/8/layout/hierarchy2"/>
    <dgm:cxn modelId="{350A9974-03D1-482F-9272-2BDA72EDE166}" type="presOf" srcId="{6BAA264B-9795-4A5A-A00B-8AB602F1807D}" destId="{9A4DD97C-E8A6-466F-BE12-526D4016271D}" srcOrd="1" destOrd="0" presId="urn:microsoft.com/office/officeart/2005/8/layout/hierarchy2"/>
    <dgm:cxn modelId="{00BAE379-AC93-442B-BE60-72E92F912BCB}" srcId="{92611D29-CD07-41A4-AF89-AC6F8E23C0C9}" destId="{CBA9AE82-5589-484C-82DD-1D015A0606DC}" srcOrd="0" destOrd="0" parTransId="{A88B8098-0D68-40FD-B366-A4E15CE31396}" sibTransId="{7948CCC4-AA47-49A0-A783-9F81D293FF49}"/>
    <dgm:cxn modelId="{8A1F7D7B-8ED6-4781-A6CD-D5E90EC461D9}" type="presOf" srcId="{92611D29-CD07-41A4-AF89-AC6F8E23C0C9}" destId="{650604A8-85A2-4E6D-AD90-92F19758F18B}" srcOrd="0" destOrd="0" presId="urn:microsoft.com/office/officeart/2005/8/layout/hierarchy2"/>
    <dgm:cxn modelId="{60619B7D-9814-4E33-B3EA-337C5D7D8EF5}" type="presOf" srcId="{50690B79-7AFC-44F7-BD63-2C6B621FACBD}" destId="{F2B8A5E3-8EC1-436B-B919-A0571D971FAB}" srcOrd="0" destOrd="0" presId="urn:microsoft.com/office/officeart/2005/8/layout/hierarchy2"/>
    <dgm:cxn modelId="{38F63599-5CB2-4EE2-B963-BB6E8BC52A5B}" type="presOf" srcId="{F48A3EF3-B501-4E58-9788-68F82435D4EB}" destId="{D2854DB1-511A-4A84-A70C-9758D7A2ABD4}" srcOrd="1" destOrd="0" presId="urn:microsoft.com/office/officeart/2005/8/layout/hierarchy2"/>
    <dgm:cxn modelId="{224258AB-B613-4205-B662-860E36F53365}" type="presOf" srcId="{BC452F42-A594-4E4C-BBB7-40EA61D1BE96}" destId="{474C7AEE-91BC-4F4B-BB81-93B58EA86D72}" srcOrd="0" destOrd="0" presId="urn:microsoft.com/office/officeart/2005/8/layout/hierarchy2"/>
    <dgm:cxn modelId="{9A1E40AC-9E53-477F-8874-12C12E743F20}" type="presOf" srcId="{9B7F296B-95FC-4743-9024-9E599D712580}" destId="{2FB6FB8F-364B-4A04-8081-B496FFE1F29F}" srcOrd="0" destOrd="0" presId="urn:microsoft.com/office/officeart/2005/8/layout/hierarchy2"/>
    <dgm:cxn modelId="{1A25ADB2-3CA2-4117-96C0-6A34AEFD7A0D}" srcId="{1837472A-682A-4CAB-BC8F-1BD006C26629}" destId="{BC452F42-A594-4E4C-BBB7-40EA61D1BE96}" srcOrd="1" destOrd="0" parTransId="{71CCF826-DEC0-4D60-9227-B21BBDA7B63C}" sibTransId="{CF346CCE-030A-4443-995A-3746CFFD65C8}"/>
    <dgm:cxn modelId="{5C8792B3-3F2B-4141-89E4-BEBC22F80487}" type="presOf" srcId="{9B7F296B-95FC-4743-9024-9E599D712580}" destId="{6C7618D0-BBFC-4A96-9890-DD6667EFBE8C}" srcOrd="1" destOrd="0" presId="urn:microsoft.com/office/officeart/2005/8/layout/hierarchy2"/>
    <dgm:cxn modelId="{81D181B4-51D9-4C0A-A802-BCDECA01A454}" type="presOf" srcId="{50690B79-7AFC-44F7-BD63-2C6B621FACBD}" destId="{BFBEC169-4640-4B24-B98D-807D412B5D9C}" srcOrd="1" destOrd="0" presId="urn:microsoft.com/office/officeart/2005/8/layout/hierarchy2"/>
    <dgm:cxn modelId="{1CEE13BC-48D6-4E11-9769-9FF7F172DD8B}" type="presOf" srcId="{1E63280B-D7DB-469E-927A-76E3D83E0405}" destId="{F3AED07E-4379-48BF-A291-901271A6A602}" srcOrd="1" destOrd="0" presId="urn:microsoft.com/office/officeart/2005/8/layout/hierarchy2"/>
    <dgm:cxn modelId="{532A29C9-8258-42A3-8B61-DC672BBD1F32}" type="presOf" srcId="{138A1AC4-54D6-4FA7-A4B3-0AD406E26826}" destId="{54C74C8B-148E-4158-8794-40125C259AC0}" srcOrd="0" destOrd="0" presId="urn:microsoft.com/office/officeart/2005/8/layout/hierarchy2"/>
    <dgm:cxn modelId="{FD65C0CD-C268-4583-9227-26CF3C596636}" srcId="{2CB8D51C-8B6C-489D-A4E0-AF8F9629C1B1}" destId="{7EFAA283-54C1-4568-98B6-8AB8F707930E}" srcOrd="0" destOrd="0" parTransId="{AC6CC5B9-2EAB-47A9-91EF-03A98BD00677}" sibTransId="{8FCEF9F2-01AD-41D5-82F6-DC34946F55B2}"/>
    <dgm:cxn modelId="{4733FDCD-DE78-4218-9C20-230DE5C91FA8}" type="presOf" srcId="{6BAA264B-9795-4A5A-A00B-8AB602F1807D}" destId="{A2CFD747-9228-46B5-BEF0-676EF39507E9}" srcOrd="0" destOrd="0" presId="urn:microsoft.com/office/officeart/2005/8/layout/hierarchy2"/>
    <dgm:cxn modelId="{6A5665D1-B7FB-4157-9C3B-3774AC64E244}" srcId="{C25CD37C-B7B4-41A1-9AA9-1CE5CF8D1A12}" destId="{1837472A-682A-4CAB-BC8F-1BD006C26629}" srcOrd="0" destOrd="0" parTransId="{6BAA264B-9795-4A5A-A00B-8AB602F1807D}" sibTransId="{EB92100E-F85A-4E63-A21A-53D62FAD8C91}"/>
    <dgm:cxn modelId="{7C49F5E1-CE32-44F6-871B-B019041370D9}" type="presOf" srcId="{F48A3EF3-B501-4E58-9788-68F82435D4EB}" destId="{C2E4A5C4-615F-4213-ADE7-6987BF6880A3}" srcOrd="0" destOrd="0" presId="urn:microsoft.com/office/officeart/2005/8/layout/hierarchy2"/>
    <dgm:cxn modelId="{4B65D2F3-8C6F-4A17-9E61-CCE57107BD9E}" type="presOf" srcId="{5FDCA873-898E-4312-8A5D-2FE59259D79E}" destId="{49016F85-DDB0-4C0F-B459-67486A7857AB}" srcOrd="0" destOrd="0" presId="urn:microsoft.com/office/officeart/2005/8/layout/hierarchy2"/>
    <dgm:cxn modelId="{B9A3D262-687A-40F1-83AE-6A6F1597144C}" type="presParOf" srcId="{650604A8-85A2-4E6D-AD90-92F19758F18B}" destId="{B31A9CFF-7AF1-4DD9-8154-763A7D8977B2}" srcOrd="0" destOrd="0" presId="urn:microsoft.com/office/officeart/2005/8/layout/hierarchy2"/>
    <dgm:cxn modelId="{056CE38E-F492-4619-A48B-30AAAC920C8C}" type="presParOf" srcId="{B31A9CFF-7AF1-4DD9-8154-763A7D8977B2}" destId="{56B4FF54-5210-4ECA-AA1A-BC2D2229B37D}" srcOrd="0" destOrd="0" presId="urn:microsoft.com/office/officeart/2005/8/layout/hierarchy2"/>
    <dgm:cxn modelId="{57FF2FE6-92C1-4DD8-A7D7-3AD5F446397D}" type="presParOf" srcId="{B31A9CFF-7AF1-4DD9-8154-763A7D8977B2}" destId="{D0048C53-AC15-4732-8452-F0E7AEC752B3}" srcOrd="1" destOrd="0" presId="urn:microsoft.com/office/officeart/2005/8/layout/hierarchy2"/>
    <dgm:cxn modelId="{5DED1792-2DBF-44D4-866F-C84B8F57B81F}" type="presParOf" srcId="{D0048C53-AC15-4732-8452-F0E7AEC752B3}" destId="{F2B8A5E3-8EC1-436B-B919-A0571D971FAB}" srcOrd="0" destOrd="0" presId="urn:microsoft.com/office/officeart/2005/8/layout/hierarchy2"/>
    <dgm:cxn modelId="{72280454-82C0-415A-8982-4479F5E31FF6}" type="presParOf" srcId="{F2B8A5E3-8EC1-436B-B919-A0571D971FAB}" destId="{BFBEC169-4640-4B24-B98D-807D412B5D9C}" srcOrd="0" destOrd="0" presId="urn:microsoft.com/office/officeart/2005/8/layout/hierarchy2"/>
    <dgm:cxn modelId="{95EA4AA8-B3A2-4F46-9556-3848525A2562}" type="presParOf" srcId="{D0048C53-AC15-4732-8452-F0E7AEC752B3}" destId="{1023242C-0C05-4F2B-865A-8C67E9EC031D}" srcOrd="1" destOrd="0" presId="urn:microsoft.com/office/officeart/2005/8/layout/hierarchy2"/>
    <dgm:cxn modelId="{148B698E-6B01-4A79-827D-6B7FD3F7C754}" type="presParOf" srcId="{1023242C-0C05-4F2B-865A-8C67E9EC031D}" destId="{2D204ABB-6361-47B8-AF3C-2BE43EE7687D}" srcOrd="0" destOrd="0" presId="urn:microsoft.com/office/officeart/2005/8/layout/hierarchy2"/>
    <dgm:cxn modelId="{B4B15CEE-1AC0-4D0F-9EFF-1EEE0B469A9F}" type="presParOf" srcId="{1023242C-0C05-4F2B-865A-8C67E9EC031D}" destId="{EADAEBA6-9683-4166-B44D-2C8C23B3201F}" srcOrd="1" destOrd="0" presId="urn:microsoft.com/office/officeart/2005/8/layout/hierarchy2"/>
    <dgm:cxn modelId="{9A38BD92-47A8-40E3-A530-6F5FFC1EA86E}" type="presParOf" srcId="{EADAEBA6-9683-4166-B44D-2C8C23B3201F}" destId="{A2CFD747-9228-46B5-BEF0-676EF39507E9}" srcOrd="0" destOrd="0" presId="urn:microsoft.com/office/officeart/2005/8/layout/hierarchy2"/>
    <dgm:cxn modelId="{7A6E9C3F-AC29-43CD-8506-38129B1FF060}" type="presParOf" srcId="{A2CFD747-9228-46B5-BEF0-676EF39507E9}" destId="{9A4DD97C-E8A6-466F-BE12-526D4016271D}" srcOrd="0" destOrd="0" presId="urn:microsoft.com/office/officeart/2005/8/layout/hierarchy2"/>
    <dgm:cxn modelId="{BF1B6360-57D0-480A-B450-09A4B16A4BF9}" type="presParOf" srcId="{EADAEBA6-9683-4166-B44D-2C8C23B3201F}" destId="{F0AE4DB5-2B60-47D4-84F6-A13E570D5C83}" srcOrd="1" destOrd="0" presId="urn:microsoft.com/office/officeart/2005/8/layout/hierarchy2"/>
    <dgm:cxn modelId="{C18416AB-065E-4A54-B33E-295F7D91EA59}" type="presParOf" srcId="{F0AE4DB5-2B60-47D4-84F6-A13E570D5C83}" destId="{536CD116-430B-458D-A832-571050152EA6}" srcOrd="0" destOrd="0" presId="urn:microsoft.com/office/officeart/2005/8/layout/hierarchy2"/>
    <dgm:cxn modelId="{E610DB90-8FBC-440F-B7EE-548EF559AD50}" type="presParOf" srcId="{F0AE4DB5-2B60-47D4-84F6-A13E570D5C83}" destId="{703D3F8A-F713-4E7C-AE7A-85EEF82ADCA7}" srcOrd="1" destOrd="0" presId="urn:microsoft.com/office/officeart/2005/8/layout/hierarchy2"/>
    <dgm:cxn modelId="{D51852F2-1D36-48CE-84CF-235E37C9DEA7}" type="presParOf" srcId="{703D3F8A-F713-4E7C-AE7A-85EEF82ADCA7}" destId="{C2E4A5C4-615F-4213-ADE7-6987BF6880A3}" srcOrd="0" destOrd="0" presId="urn:microsoft.com/office/officeart/2005/8/layout/hierarchy2"/>
    <dgm:cxn modelId="{16F3FC34-D504-4FDC-810C-AEB5E78B2C90}" type="presParOf" srcId="{C2E4A5C4-615F-4213-ADE7-6987BF6880A3}" destId="{D2854DB1-511A-4A84-A70C-9758D7A2ABD4}" srcOrd="0" destOrd="0" presId="urn:microsoft.com/office/officeart/2005/8/layout/hierarchy2"/>
    <dgm:cxn modelId="{C4DCF9DA-7BB9-4C85-B949-D42FF25F1675}" type="presParOf" srcId="{703D3F8A-F713-4E7C-AE7A-85EEF82ADCA7}" destId="{AA5752B5-E54F-447A-8DFE-FE7C6A685FCD}" srcOrd="1" destOrd="0" presId="urn:microsoft.com/office/officeart/2005/8/layout/hierarchy2"/>
    <dgm:cxn modelId="{CFDE70D0-4E3E-46B5-9746-4B998492D892}" type="presParOf" srcId="{AA5752B5-E54F-447A-8DFE-FE7C6A685FCD}" destId="{49016F85-DDB0-4C0F-B459-67486A7857AB}" srcOrd="0" destOrd="0" presId="urn:microsoft.com/office/officeart/2005/8/layout/hierarchy2"/>
    <dgm:cxn modelId="{F2B3650B-0F2D-4A22-BBC5-A12597F2D0FA}" type="presParOf" srcId="{AA5752B5-E54F-447A-8DFE-FE7C6A685FCD}" destId="{1F3F80DD-81BA-4682-8C77-951D0951B4D8}" srcOrd="1" destOrd="0" presId="urn:microsoft.com/office/officeart/2005/8/layout/hierarchy2"/>
    <dgm:cxn modelId="{B2E1D6ED-319C-48EC-BCC1-CF9ECF018074}" type="presParOf" srcId="{703D3F8A-F713-4E7C-AE7A-85EEF82ADCA7}" destId="{E012F982-8733-4B9C-A85E-3FFE5255CDE0}" srcOrd="2" destOrd="0" presId="urn:microsoft.com/office/officeart/2005/8/layout/hierarchy2"/>
    <dgm:cxn modelId="{E551BC19-D2A1-461C-9A90-B45B30D86721}" type="presParOf" srcId="{E012F982-8733-4B9C-A85E-3FFE5255CDE0}" destId="{981483B6-74DD-4C04-88D1-7938226D2BAA}" srcOrd="0" destOrd="0" presId="urn:microsoft.com/office/officeart/2005/8/layout/hierarchy2"/>
    <dgm:cxn modelId="{7174C210-CAEA-40AB-8433-6D54601FF25E}" type="presParOf" srcId="{703D3F8A-F713-4E7C-AE7A-85EEF82ADCA7}" destId="{6E7FE532-F908-4F52-95D3-C9FF3901EC31}" srcOrd="3" destOrd="0" presId="urn:microsoft.com/office/officeart/2005/8/layout/hierarchy2"/>
    <dgm:cxn modelId="{007B6071-81F3-4F21-B759-1791DF2176C2}" type="presParOf" srcId="{6E7FE532-F908-4F52-95D3-C9FF3901EC31}" destId="{474C7AEE-91BC-4F4B-BB81-93B58EA86D72}" srcOrd="0" destOrd="0" presId="urn:microsoft.com/office/officeart/2005/8/layout/hierarchy2"/>
    <dgm:cxn modelId="{7ED7AF41-7630-4ED3-9F4B-72D431E9ED93}" type="presParOf" srcId="{6E7FE532-F908-4F52-95D3-C9FF3901EC31}" destId="{621CCB84-2458-4C07-A4F2-D40322408D56}" srcOrd="1" destOrd="0" presId="urn:microsoft.com/office/officeart/2005/8/layout/hierarchy2"/>
    <dgm:cxn modelId="{7CA991CD-4510-44B4-9E7C-B78CA4FE0A0E}" type="presParOf" srcId="{EADAEBA6-9683-4166-B44D-2C8C23B3201F}" destId="{7F708927-875F-44ED-A5D7-A25BC85B1A9E}" srcOrd="2" destOrd="0" presId="urn:microsoft.com/office/officeart/2005/8/layout/hierarchy2"/>
    <dgm:cxn modelId="{E643B0C3-B7E4-4ED6-A42B-FC52CD0F11C7}" type="presParOf" srcId="{7F708927-875F-44ED-A5D7-A25BC85B1A9E}" destId="{F3AED07E-4379-48BF-A291-901271A6A602}" srcOrd="0" destOrd="0" presId="urn:microsoft.com/office/officeart/2005/8/layout/hierarchy2"/>
    <dgm:cxn modelId="{3BC632E9-2878-49BC-A1E4-A05DFE20A7E9}" type="presParOf" srcId="{EADAEBA6-9683-4166-B44D-2C8C23B3201F}" destId="{6CC6514D-CE4C-4435-918B-81A11F80024B}" srcOrd="3" destOrd="0" presId="urn:microsoft.com/office/officeart/2005/8/layout/hierarchy2"/>
    <dgm:cxn modelId="{10B234E7-80B6-4DC4-8757-630270EBADE1}" type="presParOf" srcId="{6CC6514D-CE4C-4435-918B-81A11F80024B}" destId="{A3179A6B-E76C-4A7C-891A-CFD5F23666EB}" srcOrd="0" destOrd="0" presId="urn:microsoft.com/office/officeart/2005/8/layout/hierarchy2"/>
    <dgm:cxn modelId="{C6225F71-FB8A-47E6-BBB6-F8CDEAA851B4}" type="presParOf" srcId="{6CC6514D-CE4C-4435-918B-81A11F80024B}" destId="{3089FE09-33DE-4D4F-B290-9AC6670253AB}" srcOrd="1" destOrd="0" presId="urn:microsoft.com/office/officeart/2005/8/layout/hierarchy2"/>
    <dgm:cxn modelId="{25D87723-FA67-4334-9305-684D18B85D41}" type="presParOf" srcId="{3089FE09-33DE-4D4F-B290-9AC6670253AB}" destId="{B29F1795-EF4E-4890-9A9A-67B459C0D9D4}" srcOrd="0" destOrd="0" presId="urn:microsoft.com/office/officeart/2005/8/layout/hierarchy2"/>
    <dgm:cxn modelId="{DE21C190-5E08-4D0A-89BA-538EDBFB8A9F}" type="presParOf" srcId="{B29F1795-EF4E-4890-9A9A-67B459C0D9D4}" destId="{719FBA60-23EF-4876-BBEB-6C267A72E987}" srcOrd="0" destOrd="0" presId="urn:microsoft.com/office/officeart/2005/8/layout/hierarchy2"/>
    <dgm:cxn modelId="{5B2BA581-D8EE-49CF-B3D2-4B24F3A33C52}" type="presParOf" srcId="{3089FE09-33DE-4D4F-B290-9AC6670253AB}" destId="{A415C6CF-23F8-47D4-87C2-14698B0D158B}" srcOrd="1" destOrd="0" presId="urn:microsoft.com/office/officeart/2005/8/layout/hierarchy2"/>
    <dgm:cxn modelId="{2F91DC70-0519-475F-BEF3-B6CE2A7184B3}" type="presParOf" srcId="{A415C6CF-23F8-47D4-87C2-14698B0D158B}" destId="{0F3C93EC-C780-4D02-98DD-004416D70B8D}" srcOrd="0" destOrd="0" presId="urn:microsoft.com/office/officeart/2005/8/layout/hierarchy2"/>
    <dgm:cxn modelId="{7FEA6689-CB0F-4C8C-A0FE-AFDA88E94CF8}" type="presParOf" srcId="{A415C6CF-23F8-47D4-87C2-14698B0D158B}" destId="{ECE7FA7B-EB39-4E03-AFF4-A1F032D6B206}" srcOrd="1" destOrd="0" presId="urn:microsoft.com/office/officeart/2005/8/layout/hierarchy2"/>
    <dgm:cxn modelId="{A30790DF-FCC3-49AA-B122-4DAEDAA6734F}" type="presParOf" srcId="{3089FE09-33DE-4D4F-B290-9AC6670253AB}" destId="{2FB6FB8F-364B-4A04-8081-B496FFE1F29F}" srcOrd="2" destOrd="0" presId="urn:microsoft.com/office/officeart/2005/8/layout/hierarchy2"/>
    <dgm:cxn modelId="{E1DCF34D-7F57-46C7-936B-8EB8AFCADE0E}" type="presParOf" srcId="{2FB6FB8F-364B-4A04-8081-B496FFE1F29F}" destId="{6C7618D0-BBFC-4A96-9890-DD6667EFBE8C}" srcOrd="0" destOrd="0" presId="urn:microsoft.com/office/officeart/2005/8/layout/hierarchy2"/>
    <dgm:cxn modelId="{0256234A-B32F-4246-A267-F6E27C14E8A9}" type="presParOf" srcId="{3089FE09-33DE-4D4F-B290-9AC6670253AB}" destId="{CB95B106-4A5A-4ED4-AEDA-CB99248795A3}" srcOrd="3" destOrd="0" presId="urn:microsoft.com/office/officeart/2005/8/layout/hierarchy2"/>
    <dgm:cxn modelId="{D8D2EA0F-A3B8-4999-B00D-252F2B367542}" type="presParOf" srcId="{CB95B106-4A5A-4ED4-AEDA-CB99248795A3}" destId="{42F55678-B5C4-4837-90CE-058F16F9DF90}" srcOrd="0" destOrd="0" presId="urn:microsoft.com/office/officeart/2005/8/layout/hierarchy2"/>
    <dgm:cxn modelId="{11CDBC64-AE4F-4F98-9513-61F9CFFBC13A}" type="presParOf" srcId="{CB95B106-4A5A-4ED4-AEDA-CB99248795A3}" destId="{6FEC691F-3A87-4F3B-B289-0ED3BEDCB2EC}" srcOrd="1" destOrd="0" presId="urn:microsoft.com/office/officeart/2005/8/layout/hierarchy2"/>
    <dgm:cxn modelId="{F3B4A7D1-5EBE-48C6-A1A7-71FA39C9080B}" type="presParOf" srcId="{D0048C53-AC15-4732-8452-F0E7AEC752B3}" destId="{54C74C8B-148E-4158-8794-40125C259AC0}" srcOrd="2" destOrd="0" presId="urn:microsoft.com/office/officeart/2005/8/layout/hierarchy2"/>
    <dgm:cxn modelId="{CBC27B4C-689D-4407-A2C0-92B2F22C0189}" type="presParOf" srcId="{54C74C8B-148E-4158-8794-40125C259AC0}" destId="{A1DD765B-6774-4245-9977-5954C4BFEFC7}" srcOrd="0" destOrd="0" presId="urn:microsoft.com/office/officeart/2005/8/layout/hierarchy2"/>
    <dgm:cxn modelId="{CCBFD7C0-DF28-43B5-8EE0-8AAB820D0867}" type="presParOf" srcId="{D0048C53-AC15-4732-8452-F0E7AEC752B3}" destId="{3DECF26C-A236-4F43-837E-CD07831A0000}" srcOrd="3" destOrd="0" presId="urn:microsoft.com/office/officeart/2005/8/layout/hierarchy2"/>
    <dgm:cxn modelId="{B38E4E07-C844-4C80-B200-3043162CE8F6}" type="presParOf" srcId="{3DECF26C-A236-4F43-837E-CD07831A0000}" destId="{5203DFFB-3E0B-48EA-9C59-D2138B9C727D}" srcOrd="0" destOrd="0" presId="urn:microsoft.com/office/officeart/2005/8/layout/hierarchy2"/>
    <dgm:cxn modelId="{9E959538-CEEF-454A-8B27-868576C0B7E3}" type="presParOf" srcId="{3DECF26C-A236-4F43-837E-CD07831A0000}" destId="{8EFB9896-25F1-44EB-811C-DA2A58C3F52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4FF54-5210-4ECA-AA1A-BC2D2229B37D}">
      <dsp:nvSpPr>
        <dsp:cNvPr id="0" name=""/>
        <dsp:cNvSpPr/>
      </dsp:nvSpPr>
      <dsp:spPr>
        <a:xfrm>
          <a:off x="6227006" y="1559961"/>
          <a:ext cx="1355847" cy="677923"/>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Provide</a:t>
          </a:r>
        </a:p>
      </dsp:txBody>
      <dsp:txXfrm>
        <a:off x="6246862" y="1579817"/>
        <a:ext cx="1316135" cy="638211"/>
      </dsp:txXfrm>
    </dsp:sp>
    <dsp:sp modelId="{F2B8A5E3-8EC1-436B-B919-A0571D971FAB}">
      <dsp:nvSpPr>
        <dsp:cNvPr id="0" name=""/>
        <dsp:cNvSpPr/>
      </dsp:nvSpPr>
      <dsp:spPr>
        <a:xfrm rot="12942401">
          <a:off x="5621890" y="1683805"/>
          <a:ext cx="667892" cy="40429"/>
        </a:xfrm>
        <a:custGeom>
          <a:avLst/>
          <a:gdLst/>
          <a:ahLst/>
          <a:cxnLst/>
          <a:rect l="0" t="0" r="0" b="0"/>
          <a:pathLst>
            <a:path>
              <a:moveTo>
                <a:pt x="0" y="20214"/>
              </a:moveTo>
              <a:lnTo>
                <a:pt x="667892" y="2021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939139" y="1687323"/>
        <a:ext cx="33394" cy="33394"/>
      </dsp:txXfrm>
    </dsp:sp>
    <dsp:sp modelId="{2D204ABB-6361-47B8-AF3C-2BE43EE7687D}">
      <dsp:nvSpPr>
        <dsp:cNvPr id="0" name=""/>
        <dsp:cNvSpPr/>
      </dsp:nvSpPr>
      <dsp:spPr>
        <a:xfrm>
          <a:off x="4328819" y="1170155"/>
          <a:ext cx="1355847" cy="67792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Author</a:t>
          </a:r>
        </a:p>
      </dsp:txBody>
      <dsp:txXfrm>
        <a:off x="4348675" y="1190011"/>
        <a:ext cx="1316135" cy="638211"/>
      </dsp:txXfrm>
    </dsp:sp>
    <dsp:sp modelId="{A2CFD747-9228-46B5-BEF0-676EF39507E9}">
      <dsp:nvSpPr>
        <dsp:cNvPr id="0" name=""/>
        <dsp:cNvSpPr/>
      </dsp:nvSpPr>
      <dsp:spPr>
        <a:xfrm rot="14110531">
          <a:off x="3582800" y="1099096"/>
          <a:ext cx="949698" cy="40429"/>
        </a:xfrm>
        <a:custGeom>
          <a:avLst/>
          <a:gdLst/>
          <a:ahLst/>
          <a:cxnLst/>
          <a:rect l="0" t="0" r="0" b="0"/>
          <a:pathLst>
            <a:path>
              <a:moveTo>
                <a:pt x="0" y="20214"/>
              </a:moveTo>
              <a:lnTo>
                <a:pt x="949698" y="2021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033907" y="1095568"/>
        <a:ext cx="47484" cy="47484"/>
      </dsp:txXfrm>
    </dsp:sp>
    <dsp:sp modelId="{536CD116-430B-458D-A832-571050152EA6}">
      <dsp:nvSpPr>
        <dsp:cNvPr id="0" name=""/>
        <dsp:cNvSpPr/>
      </dsp:nvSpPr>
      <dsp:spPr>
        <a:xfrm>
          <a:off x="2430632" y="390543"/>
          <a:ext cx="1355847" cy="67792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Collaborate</a:t>
          </a:r>
        </a:p>
      </dsp:txBody>
      <dsp:txXfrm>
        <a:off x="2450488" y="410399"/>
        <a:ext cx="1316135" cy="638211"/>
      </dsp:txXfrm>
    </dsp:sp>
    <dsp:sp modelId="{C2E4A5C4-615F-4213-ADE7-6987BF6880A3}">
      <dsp:nvSpPr>
        <dsp:cNvPr id="0" name=""/>
        <dsp:cNvSpPr/>
      </dsp:nvSpPr>
      <dsp:spPr>
        <a:xfrm rot="12942401">
          <a:off x="1825516" y="514387"/>
          <a:ext cx="667892" cy="40429"/>
        </a:xfrm>
        <a:custGeom>
          <a:avLst/>
          <a:gdLst/>
          <a:ahLst/>
          <a:cxnLst/>
          <a:rect l="0" t="0" r="0" b="0"/>
          <a:pathLst>
            <a:path>
              <a:moveTo>
                <a:pt x="0" y="20214"/>
              </a:moveTo>
              <a:lnTo>
                <a:pt x="667892" y="2021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42765" y="517904"/>
        <a:ext cx="33394" cy="33394"/>
      </dsp:txXfrm>
    </dsp:sp>
    <dsp:sp modelId="{49016F85-DDB0-4C0F-B459-67486A7857AB}">
      <dsp:nvSpPr>
        <dsp:cNvPr id="0" name=""/>
        <dsp:cNvSpPr/>
      </dsp:nvSpPr>
      <dsp:spPr>
        <a:xfrm>
          <a:off x="532445" y="736"/>
          <a:ext cx="1355847" cy="677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Internal</a:t>
          </a:r>
        </a:p>
      </dsp:txBody>
      <dsp:txXfrm>
        <a:off x="552301" y="20592"/>
        <a:ext cx="1316135" cy="638211"/>
      </dsp:txXfrm>
    </dsp:sp>
    <dsp:sp modelId="{E012F982-8733-4B9C-A85E-3FFE5255CDE0}">
      <dsp:nvSpPr>
        <dsp:cNvPr id="0" name=""/>
        <dsp:cNvSpPr/>
      </dsp:nvSpPr>
      <dsp:spPr>
        <a:xfrm rot="8657599">
          <a:off x="1825516" y="904193"/>
          <a:ext cx="667892" cy="40429"/>
        </a:xfrm>
        <a:custGeom>
          <a:avLst/>
          <a:gdLst/>
          <a:ahLst/>
          <a:cxnLst/>
          <a:rect l="0" t="0" r="0" b="0"/>
          <a:pathLst>
            <a:path>
              <a:moveTo>
                <a:pt x="0" y="20214"/>
              </a:moveTo>
              <a:lnTo>
                <a:pt x="667892" y="2021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42765" y="907710"/>
        <a:ext cx="33394" cy="33394"/>
      </dsp:txXfrm>
    </dsp:sp>
    <dsp:sp modelId="{474C7AEE-91BC-4F4B-BB81-93B58EA86D72}">
      <dsp:nvSpPr>
        <dsp:cNvPr id="0" name=""/>
        <dsp:cNvSpPr/>
      </dsp:nvSpPr>
      <dsp:spPr>
        <a:xfrm>
          <a:off x="532445" y="780349"/>
          <a:ext cx="1355847" cy="677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External</a:t>
          </a:r>
        </a:p>
      </dsp:txBody>
      <dsp:txXfrm>
        <a:off x="552301" y="800205"/>
        <a:ext cx="1316135" cy="638211"/>
      </dsp:txXfrm>
    </dsp:sp>
    <dsp:sp modelId="{7F708927-875F-44ED-A5D7-A25BC85B1A9E}">
      <dsp:nvSpPr>
        <dsp:cNvPr id="0" name=""/>
        <dsp:cNvSpPr/>
      </dsp:nvSpPr>
      <dsp:spPr>
        <a:xfrm rot="7489469">
          <a:off x="3582800" y="1878708"/>
          <a:ext cx="949698" cy="40429"/>
        </a:xfrm>
        <a:custGeom>
          <a:avLst/>
          <a:gdLst/>
          <a:ahLst/>
          <a:cxnLst/>
          <a:rect l="0" t="0" r="0" b="0"/>
          <a:pathLst>
            <a:path>
              <a:moveTo>
                <a:pt x="0" y="20214"/>
              </a:moveTo>
              <a:lnTo>
                <a:pt x="949698" y="2021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033907" y="1875181"/>
        <a:ext cx="47484" cy="47484"/>
      </dsp:txXfrm>
    </dsp:sp>
    <dsp:sp modelId="{A3179A6B-E76C-4A7C-891A-CFD5F23666EB}">
      <dsp:nvSpPr>
        <dsp:cNvPr id="0" name=""/>
        <dsp:cNvSpPr/>
      </dsp:nvSpPr>
      <dsp:spPr>
        <a:xfrm>
          <a:off x="2430632" y="1949768"/>
          <a:ext cx="1355847" cy="67792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Compete</a:t>
          </a:r>
        </a:p>
      </dsp:txBody>
      <dsp:txXfrm>
        <a:off x="2450488" y="1969624"/>
        <a:ext cx="1316135" cy="638211"/>
      </dsp:txXfrm>
    </dsp:sp>
    <dsp:sp modelId="{B29F1795-EF4E-4890-9A9A-67B459C0D9D4}">
      <dsp:nvSpPr>
        <dsp:cNvPr id="0" name=""/>
        <dsp:cNvSpPr/>
      </dsp:nvSpPr>
      <dsp:spPr>
        <a:xfrm rot="12942401">
          <a:off x="1825516" y="2073612"/>
          <a:ext cx="667892" cy="40429"/>
        </a:xfrm>
        <a:custGeom>
          <a:avLst/>
          <a:gdLst/>
          <a:ahLst/>
          <a:cxnLst/>
          <a:rect l="0" t="0" r="0" b="0"/>
          <a:pathLst>
            <a:path>
              <a:moveTo>
                <a:pt x="0" y="20214"/>
              </a:moveTo>
              <a:lnTo>
                <a:pt x="667892" y="2021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42765" y="2077129"/>
        <a:ext cx="33394" cy="33394"/>
      </dsp:txXfrm>
    </dsp:sp>
    <dsp:sp modelId="{0F3C93EC-C780-4D02-98DD-004416D70B8D}">
      <dsp:nvSpPr>
        <dsp:cNvPr id="0" name=""/>
        <dsp:cNvSpPr/>
      </dsp:nvSpPr>
      <dsp:spPr>
        <a:xfrm>
          <a:off x="532445" y="1559961"/>
          <a:ext cx="1355847" cy="677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Internal</a:t>
          </a:r>
        </a:p>
      </dsp:txBody>
      <dsp:txXfrm>
        <a:off x="552301" y="1579817"/>
        <a:ext cx="1316135" cy="638211"/>
      </dsp:txXfrm>
    </dsp:sp>
    <dsp:sp modelId="{2FB6FB8F-364B-4A04-8081-B496FFE1F29F}">
      <dsp:nvSpPr>
        <dsp:cNvPr id="0" name=""/>
        <dsp:cNvSpPr/>
      </dsp:nvSpPr>
      <dsp:spPr>
        <a:xfrm rot="8657599">
          <a:off x="1825516" y="2463418"/>
          <a:ext cx="667892" cy="40429"/>
        </a:xfrm>
        <a:custGeom>
          <a:avLst/>
          <a:gdLst/>
          <a:ahLst/>
          <a:cxnLst/>
          <a:rect l="0" t="0" r="0" b="0"/>
          <a:pathLst>
            <a:path>
              <a:moveTo>
                <a:pt x="0" y="20214"/>
              </a:moveTo>
              <a:lnTo>
                <a:pt x="667892" y="2021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42765" y="2466935"/>
        <a:ext cx="33394" cy="33394"/>
      </dsp:txXfrm>
    </dsp:sp>
    <dsp:sp modelId="{42F55678-B5C4-4837-90CE-058F16F9DF90}">
      <dsp:nvSpPr>
        <dsp:cNvPr id="0" name=""/>
        <dsp:cNvSpPr/>
      </dsp:nvSpPr>
      <dsp:spPr>
        <a:xfrm>
          <a:off x="532445" y="2339574"/>
          <a:ext cx="1355847" cy="677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External</a:t>
          </a:r>
        </a:p>
      </dsp:txBody>
      <dsp:txXfrm>
        <a:off x="552301" y="2359430"/>
        <a:ext cx="1316135" cy="638211"/>
      </dsp:txXfrm>
    </dsp:sp>
    <dsp:sp modelId="{54C74C8B-148E-4158-8794-40125C259AC0}">
      <dsp:nvSpPr>
        <dsp:cNvPr id="0" name=""/>
        <dsp:cNvSpPr/>
      </dsp:nvSpPr>
      <dsp:spPr>
        <a:xfrm rot="8657599">
          <a:off x="5621890" y="2073612"/>
          <a:ext cx="667892" cy="40429"/>
        </a:xfrm>
        <a:custGeom>
          <a:avLst/>
          <a:gdLst/>
          <a:ahLst/>
          <a:cxnLst/>
          <a:rect l="0" t="0" r="0" b="0"/>
          <a:pathLst>
            <a:path>
              <a:moveTo>
                <a:pt x="0" y="20214"/>
              </a:moveTo>
              <a:lnTo>
                <a:pt x="667892" y="2021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939139" y="2077129"/>
        <a:ext cx="33394" cy="33394"/>
      </dsp:txXfrm>
    </dsp:sp>
    <dsp:sp modelId="{5203DFFB-3E0B-48EA-9C59-D2138B9C727D}">
      <dsp:nvSpPr>
        <dsp:cNvPr id="0" name=""/>
        <dsp:cNvSpPr/>
      </dsp:nvSpPr>
      <dsp:spPr>
        <a:xfrm>
          <a:off x="4328819" y="1949768"/>
          <a:ext cx="1355847" cy="67792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Refer</a:t>
          </a:r>
        </a:p>
      </dsp:txBody>
      <dsp:txXfrm>
        <a:off x="4348675" y="1969624"/>
        <a:ext cx="1316135" cy="6382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4FF54-5210-4ECA-AA1A-BC2D2229B37D}">
      <dsp:nvSpPr>
        <dsp:cNvPr id="0" name=""/>
        <dsp:cNvSpPr/>
      </dsp:nvSpPr>
      <dsp:spPr>
        <a:xfrm>
          <a:off x="6227006" y="1559961"/>
          <a:ext cx="1355847" cy="677923"/>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Provide</a:t>
          </a:r>
        </a:p>
      </dsp:txBody>
      <dsp:txXfrm>
        <a:off x="6246862" y="1579817"/>
        <a:ext cx="1316135" cy="638211"/>
      </dsp:txXfrm>
    </dsp:sp>
    <dsp:sp modelId="{F2B8A5E3-8EC1-436B-B919-A0571D971FAB}">
      <dsp:nvSpPr>
        <dsp:cNvPr id="0" name=""/>
        <dsp:cNvSpPr/>
      </dsp:nvSpPr>
      <dsp:spPr>
        <a:xfrm rot="12942401">
          <a:off x="5621890" y="1683805"/>
          <a:ext cx="667892" cy="40429"/>
        </a:xfrm>
        <a:custGeom>
          <a:avLst/>
          <a:gdLst/>
          <a:ahLst/>
          <a:cxnLst/>
          <a:rect l="0" t="0" r="0" b="0"/>
          <a:pathLst>
            <a:path>
              <a:moveTo>
                <a:pt x="0" y="20214"/>
              </a:moveTo>
              <a:lnTo>
                <a:pt x="667892" y="2021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939139" y="1687323"/>
        <a:ext cx="33394" cy="33394"/>
      </dsp:txXfrm>
    </dsp:sp>
    <dsp:sp modelId="{2D204ABB-6361-47B8-AF3C-2BE43EE7687D}">
      <dsp:nvSpPr>
        <dsp:cNvPr id="0" name=""/>
        <dsp:cNvSpPr/>
      </dsp:nvSpPr>
      <dsp:spPr>
        <a:xfrm>
          <a:off x="4328819" y="1170155"/>
          <a:ext cx="1355847" cy="67792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Author</a:t>
          </a:r>
        </a:p>
      </dsp:txBody>
      <dsp:txXfrm>
        <a:off x="4348675" y="1190011"/>
        <a:ext cx="1316135" cy="638211"/>
      </dsp:txXfrm>
    </dsp:sp>
    <dsp:sp modelId="{A2CFD747-9228-46B5-BEF0-676EF39507E9}">
      <dsp:nvSpPr>
        <dsp:cNvPr id="0" name=""/>
        <dsp:cNvSpPr/>
      </dsp:nvSpPr>
      <dsp:spPr>
        <a:xfrm rot="14110531">
          <a:off x="3582800" y="1099096"/>
          <a:ext cx="949698" cy="40429"/>
        </a:xfrm>
        <a:custGeom>
          <a:avLst/>
          <a:gdLst/>
          <a:ahLst/>
          <a:cxnLst/>
          <a:rect l="0" t="0" r="0" b="0"/>
          <a:pathLst>
            <a:path>
              <a:moveTo>
                <a:pt x="0" y="20214"/>
              </a:moveTo>
              <a:lnTo>
                <a:pt x="949698" y="2021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033907" y="1095568"/>
        <a:ext cx="47484" cy="47484"/>
      </dsp:txXfrm>
    </dsp:sp>
    <dsp:sp modelId="{536CD116-430B-458D-A832-571050152EA6}">
      <dsp:nvSpPr>
        <dsp:cNvPr id="0" name=""/>
        <dsp:cNvSpPr/>
      </dsp:nvSpPr>
      <dsp:spPr>
        <a:xfrm>
          <a:off x="2430632" y="390543"/>
          <a:ext cx="1355847" cy="67792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Collaborate</a:t>
          </a:r>
        </a:p>
      </dsp:txBody>
      <dsp:txXfrm>
        <a:off x="2450488" y="410399"/>
        <a:ext cx="1316135" cy="638211"/>
      </dsp:txXfrm>
    </dsp:sp>
    <dsp:sp modelId="{C2E4A5C4-615F-4213-ADE7-6987BF6880A3}">
      <dsp:nvSpPr>
        <dsp:cNvPr id="0" name=""/>
        <dsp:cNvSpPr/>
      </dsp:nvSpPr>
      <dsp:spPr>
        <a:xfrm rot="12942401">
          <a:off x="1825516" y="514387"/>
          <a:ext cx="667892" cy="40429"/>
        </a:xfrm>
        <a:custGeom>
          <a:avLst/>
          <a:gdLst/>
          <a:ahLst/>
          <a:cxnLst/>
          <a:rect l="0" t="0" r="0" b="0"/>
          <a:pathLst>
            <a:path>
              <a:moveTo>
                <a:pt x="0" y="20214"/>
              </a:moveTo>
              <a:lnTo>
                <a:pt x="667892" y="2021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42765" y="517904"/>
        <a:ext cx="33394" cy="33394"/>
      </dsp:txXfrm>
    </dsp:sp>
    <dsp:sp modelId="{49016F85-DDB0-4C0F-B459-67486A7857AB}">
      <dsp:nvSpPr>
        <dsp:cNvPr id="0" name=""/>
        <dsp:cNvSpPr/>
      </dsp:nvSpPr>
      <dsp:spPr>
        <a:xfrm>
          <a:off x="532445" y="736"/>
          <a:ext cx="1355847" cy="677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Internal</a:t>
          </a:r>
        </a:p>
      </dsp:txBody>
      <dsp:txXfrm>
        <a:off x="552301" y="20592"/>
        <a:ext cx="1316135" cy="638211"/>
      </dsp:txXfrm>
    </dsp:sp>
    <dsp:sp modelId="{E012F982-8733-4B9C-A85E-3FFE5255CDE0}">
      <dsp:nvSpPr>
        <dsp:cNvPr id="0" name=""/>
        <dsp:cNvSpPr/>
      </dsp:nvSpPr>
      <dsp:spPr>
        <a:xfrm rot="8657599">
          <a:off x="1825516" y="904193"/>
          <a:ext cx="667892" cy="40429"/>
        </a:xfrm>
        <a:custGeom>
          <a:avLst/>
          <a:gdLst/>
          <a:ahLst/>
          <a:cxnLst/>
          <a:rect l="0" t="0" r="0" b="0"/>
          <a:pathLst>
            <a:path>
              <a:moveTo>
                <a:pt x="0" y="20214"/>
              </a:moveTo>
              <a:lnTo>
                <a:pt x="667892" y="2021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42765" y="907710"/>
        <a:ext cx="33394" cy="33394"/>
      </dsp:txXfrm>
    </dsp:sp>
    <dsp:sp modelId="{474C7AEE-91BC-4F4B-BB81-93B58EA86D72}">
      <dsp:nvSpPr>
        <dsp:cNvPr id="0" name=""/>
        <dsp:cNvSpPr/>
      </dsp:nvSpPr>
      <dsp:spPr>
        <a:xfrm>
          <a:off x="532445" y="780349"/>
          <a:ext cx="1355847" cy="677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External</a:t>
          </a:r>
        </a:p>
      </dsp:txBody>
      <dsp:txXfrm>
        <a:off x="552301" y="800205"/>
        <a:ext cx="1316135" cy="638211"/>
      </dsp:txXfrm>
    </dsp:sp>
    <dsp:sp modelId="{7F708927-875F-44ED-A5D7-A25BC85B1A9E}">
      <dsp:nvSpPr>
        <dsp:cNvPr id="0" name=""/>
        <dsp:cNvSpPr/>
      </dsp:nvSpPr>
      <dsp:spPr>
        <a:xfrm rot="7489469">
          <a:off x="3582800" y="1878708"/>
          <a:ext cx="949698" cy="40429"/>
        </a:xfrm>
        <a:custGeom>
          <a:avLst/>
          <a:gdLst/>
          <a:ahLst/>
          <a:cxnLst/>
          <a:rect l="0" t="0" r="0" b="0"/>
          <a:pathLst>
            <a:path>
              <a:moveTo>
                <a:pt x="0" y="20214"/>
              </a:moveTo>
              <a:lnTo>
                <a:pt x="949698" y="2021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033907" y="1875181"/>
        <a:ext cx="47484" cy="47484"/>
      </dsp:txXfrm>
    </dsp:sp>
    <dsp:sp modelId="{A3179A6B-E76C-4A7C-891A-CFD5F23666EB}">
      <dsp:nvSpPr>
        <dsp:cNvPr id="0" name=""/>
        <dsp:cNvSpPr/>
      </dsp:nvSpPr>
      <dsp:spPr>
        <a:xfrm>
          <a:off x="2430632" y="1949768"/>
          <a:ext cx="1355847" cy="67792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Compete</a:t>
          </a:r>
        </a:p>
      </dsp:txBody>
      <dsp:txXfrm>
        <a:off x="2450488" y="1969624"/>
        <a:ext cx="1316135" cy="638211"/>
      </dsp:txXfrm>
    </dsp:sp>
    <dsp:sp modelId="{B29F1795-EF4E-4890-9A9A-67B459C0D9D4}">
      <dsp:nvSpPr>
        <dsp:cNvPr id="0" name=""/>
        <dsp:cNvSpPr/>
      </dsp:nvSpPr>
      <dsp:spPr>
        <a:xfrm rot="12942401">
          <a:off x="1825516" y="2073612"/>
          <a:ext cx="667892" cy="40429"/>
        </a:xfrm>
        <a:custGeom>
          <a:avLst/>
          <a:gdLst/>
          <a:ahLst/>
          <a:cxnLst/>
          <a:rect l="0" t="0" r="0" b="0"/>
          <a:pathLst>
            <a:path>
              <a:moveTo>
                <a:pt x="0" y="20214"/>
              </a:moveTo>
              <a:lnTo>
                <a:pt x="667892" y="2021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42765" y="2077129"/>
        <a:ext cx="33394" cy="33394"/>
      </dsp:txXfrm>
    </dsp:sp>
    <dsp:sp modelId="{0F3C93EC-C780-4D02-98DD-004416D70B8D}">
      <dsp:nvSpPr>
        <dsp:cNvPr id="0" name=""/>
        <dsp:cNvSpPr/>
      </dsp:nvSpPr>
      <dsp:spPr>
        <a:xfrm>
          <a:off x="532445" y="1559961"/>
          <a:ext cx="1355847" cy="677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Internal</a:t>
          </a:r>
        </a:p>
      </dsp:txBody>
      <dsp:txXfrm>
        <a:off x="552301" y="1579817"/>
        <a:ext cx="1316135" cy="638211"/>
      </dsp:txXfrm>
    </dsp:sp>
    <dsp:sp modelId="{2FB6FB8F-364B-4A04-8081-B496FFE1F29F}">
      <dsp:nvSpPr>
        <dsp:cNvPr id="0" name=""/>
        <dsp:cNvSpPr/>
      </dsp:nvSpPr>
      <dsp:spPr>
        <a:xfrm rot="8657599">
          <a:off x="1825516" y="2463418"/>
          <a:ext cx="667892" cy="40429"/>
        </a:xfrm>
        <a:custGeom>
          <a:avLst/>
          <a:gdLst/>
          <a:ahLst/>
          <a:cxnLst/>
          <a:rect l="0" t="0" r="0" b="0"/>
          <a:pathLst>
            <a:path>
              <a:moveTo>
                <a:pt x="0" y="20214"/>
              </a:moveTo>
              <a:lnTo>
                <a:pt x="667892" y="2021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142765" y="2466935"/>
        <a:ext cx="33394" cy="33394"/>
      </dsp:txXfrm>
    </dsp:sp>
    <dsp:sp modelId="{42F55678-B5C4-4837-90CE-058F16F9DF90}">
      <dsp:nvSpPr>
        <dsp:cNvPr id="0" name=""/>
        <dsp:cNvSpPr/>
      </dsp:nvSpPr>
      <dsp:spPr>
        <a:xfrm>
          <a:off x="532445" y="2339574"/>
          <a:ext cx="1355847" cy="677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External</a:t>
          </a:r>
        </a:p>
      </dsp:txBody>
      <dsp:txXfrm>
        <a:off x="552301" y="2359430"/>
        <a:ext cx="1316135" cy="638211"/>
      </dsp:txXfrm>
    </dsp:sp>
    <dsp:sp modelId="{54C74C8B-148E-4158-8794-40125C259AC0}">
      <dsp:nvSpPr>
        <dsp:cNvPr id="0" name=""/>
        <dsp:cNvSpPr/>
      </dsp:nvSpPr>
      <dsp:spPr>
        <a:xfrm rot="8657599">
          <a:off x="5621890" y="2073612"/>
          <a:ext cx="667892" cy="40429"/>
        </a:xfrm>
        <a:custGeom>
          <a:avLst/>
          <a:gdLst/>
          <a:ahLst/>
          <a:cxnLst/>
          <a:rect l="0" t="0" r="0" b="0"/>
          <a:pathLst>
            <a:path>
              <a:moveTo>
                <a:pt x="0" y="20214"/>
              </a:moveTo>
              <a:lnTo>
                <a:pt x="667892" y="2021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5939139" y="2077129"/>
        <a:ext cx="33394" cy="33394"/>
      </dsp:txXfrm>
    </dsp:sp>
    <dsp:sp modelId="{5203DFFB-3E0B-48EA-9C59-D2138B9C727D}">
      <dsp:nvSpPr>
        <dsp:cNvPr id="0" name=""/>
        <dsp:cNvSpPr/>
      </dsp:nvSpPr>
      <dsp:spPr>
        <a:xfrm>
          <a:off x="4328819" y="1949768"/>
          <a:ext cx="1355847" cy="67792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Refer</a:t>
          </a:r>
        </a:p>
      </dsp:txBody>
      <dsp:txXfrm>
        <a:off x="4348675" y="1969624"/>
        <a:ext cx="1316135" cy="6382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2A1CA9-7C79-469E-95ED-9247DCD4352C}" type="datetimeFigureOut">
              <a:rPr lang="en-US" smtClean="0"/>
              <a:t>5/28/2018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4D0020-174F-4474-B652-15292476CD4F}" type="slidenum">
              <a:rPr lang="en-US" smtClean="0"/>
              <a:t>‹#›</a:t>
            </a:fld>
            <a:endParaRPr lang="en-US"/>
          </a:p>
        </p:txBody>
      </p:sp>
    </p:spTree>
    <p:extLst>
      <p:ext uri="{BB962C8B-B14F-4D97-AF65-F5344CB8AC3E}">
        <p14:creationId xmlns:p14="http://schemas.microsoft.com/office/powerpoint/2010/main" val="11637073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062452-73BA-4B6E-95A5-E724D6377E4D}" type="datetimeFigureOut">
              <a:rPr lang="en-US" smtClean="0"/>
              <a:t>5/28/2018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D3D01E-8E1F-45A0-B4E0-8DAF0D6A9E6B}" type="slidenum">
              <a:rPr lang="en-US" smtClean="0"/>
              <a:t>‹#›</a:t>
            </a:fld>
            <a:endParaRPr lang="en-US"/>
          </a:p>
        </p:txBody>
      </p:sp>
    </p:spTree>
    <p:extLst>
      <p:ext uri="{BB962C8B-B14F-4D97-AF65-F5344CB8AC3E}">
        <p14:creationId xmlns:p14="http://schemas.microsoft.com/office/powerpoint/2010/main" val="356962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3D01E-8E1F-45A0-B4E0-8DAF0D6A9E6B}" type="slidenum">
              <a:rPr lang="en-US" smtClean="0"/>
              <a:t>1</a:t>
            </a:fld>
            <a:endParaRPr lang="en-US"/>
          </a:p>
        </p:txBody>
      </p:sp>
    </p:spTree>
    <p:extLst>
      <p:ext uri="{BB962C8B-B14F-4D97-AF65-F5344CB8AC3E}">
        <p14:creationId xmlns:p14="http://schemas.microsoft.com/office/powerpoint/2010/main" val="1584129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Google search</a:t>
            </a:r>
            <a:r>
              <a:rPr lang="en-US" baseline="0" dirty="0"/>
              <a:t> for “plagiarism etymology”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ASHRAE uses a definition and does not cite it, is that a concern?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so, how do we mitigate that from a policy standpoint? </a:t>
            </a:r>
            <a:endParaRPr lang="en-US" dirty="0"/>
          </a:p>
          <a:p>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12</a:t>
            </a:fld>
            <a:endParaRPr lang="en-US"/>
          </a:p>
        </p:txBody>
      </p:sp>
    </p:spTree>
    <p:extLst>
      <p:ext uri="{BB962C8B-B14F-4D97-AF65-F5344CB8AC3E}">
        <p14:creationId xmlns:p14="http://schemas.microsoft.com/office/powerpoint/2010/main" val="3570730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at ASHRAE compete with other </a:t>
            </a:r>
            <a:r>
              <a:rPr lang="en-US" baseline="0" dirty="0"/>
              <a:t>organizations, if we recognize that two standards are providing the same thing and wish to have ours be recognized as authoritative as compared to the other organization. For example, we are developing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at ASHRAE compete within</a:t>
            </a:r>
            <a:r>
              <a:rPr lang="en-US" baseline="0" dirty="0"/>
              <a:t> the organization, if we recognize that two standards are providing the same thing </a:t>
            </a:r>
            <a:endParaRPr lang="en-US" dirty="0"/>
          </a:p>
          <a:p>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13</a:t>
            </a:fld>
            <a:endParaRPr lang="en-US"/>
          </a:p>
        </p:txBody>
      </p:sp>
    </p:spTree>
    <p:extLst>
      <p:ext uri="{BB962C8B-B14F-4D97-AF65-F5344CB8AC3E}">
        <p14:creationId xmlns:p14="http://schemas.microsoft.com/office/powerpoint/2010/main" val="2670217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of course at ASHRAE collaborate within</a:t>
            </a:r>
            <a:r>
              <a:rPr lang="en-US" baseline="0" dirty="0"/>
              <a:t> the organization. </a:t>
            </a:r>
          </a:p>
          <a:p>
            <a:r>
              <a:rPr lang="en-US" baseline="0" dirty="0"/>
              <a:t>We also collaborate on some standards, with others. </a:t>
            </a:r>
          </a:p>
          <a:p>
            <a:r>
              <a:rPr lang="en-US" baseline="0" dirty="0"/>
              <a:t>S90.1 is IES-collaboration</a:t>
            </a:r>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14</a:t>
            </a:fld>
            <a:endParaRPr lang="en-US"/>
          </a:p>
        </p:txBody>
      </p:sp>
    </p:spTree>
    <p:extLst>
      <p:ext uri="{BB962C8B-B14F-4D97-AF65-F5344CB8AC3E}">
        <p14:creationId xmlns:p14="http://schemas.microsoft.com/office/powerpoint/2010/main" val="2873837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Structurally,</a:t>
            </a:r>
            <a:r>
              <a:rPr lang="en-US" baseline="0" dirty="0"/>
              <a:t> we then have this decision tree. </a:t>
            </a:r>
          </a:p>
          <a:p>
            <a:r>
              <a:rPr lang="en-US" baseline="0" dirty="0"/>
              <a:t>It may not be thought of in this way by the ASHRAE standards and guidelines authors. </a:t>
            </a:r>
          </a:p>
          <a:p>
            <a:r>
              <a:rPr lang="en-US" baseline="0" dirty="0"/>
              <a:t>Question: Do we know or have influence in encouraging </a:t>
            </a:r>
          </a:p>
          <a:p>
            <a:r>
              <a:rPr lang="en-US" baseline="0" dirty="0"/>
              <a:t>Question: Is there a policy of ASHRAE whether or not to have authors </a:t>
            </a:r>
          </a:p>
          <a:p>
            <a:r>
              <a:rPr lang="en-US" baseline="0" dirty="0"/>
              <a:t>Question: If there is a policy is there – or if there is not a policy should there be – a tool to assist in finding definitions? </a:t>
            </a:r>
          </a:p>
        </p:txBody>
      </p:sp>
      <p:sp>
        <p:nvSpPr>
          <p:cNvPr id="4" name="Slide Number Placeholder 3"/>
          <p:cNvSpPr>
            <a:spLocks noGrp="1"/>
          </p:cNvSpPr>
          <p:nvPr>
            <p:ph type="sldNum" sz="quarter" idx="10"/>
          </p:nvPr>
        </p:nvSpPr>
        <p:spPr/>
        <p:txBody>
          <a:bodyPr/>
          <a:lstStyle/>
          <a:p>
            <a:fld id="{A9EC331C-CBEC-4775-9952-285B2D1B5551}" type="slidenum">
              <a:rPr lang="en-US" smtClean="0"/>
              <a:t>15</a:t>
            </a:fld>
            <a:endParaRPr lang="en-US"/>
          </a:p>
        </p:txBody>
      </p:sp>
    </p:spTree>
    <p:extLst>
      <p:ext uri="{BB962C8B-B14F-4D97-AF65-F5344CB8AC3E}">
        <p14:creationId xmlns:p14="http://schemas.microsoft.com/office/powerpoint/2010/main" val="425831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t>
            </a:r>
          </a:p>
          <a:p>
            <a:r>
              <a:rPr lang="en-US" dirty="0"/>
              <a:t>1. According to Wikipedia, the most commonly referred to are NIST and IUPAC definitions. </a:t>
            </a:r>
          </a:p>
          <a:p>
            <a:r>
              <a:rPr lang="en-US" dirty="0"/>
              <a:t>2. IUPAC Definition changed in 1982</a:t>
            </a:r>
          </a:p>
          <a:p>
            <a:r>
              <a:rPr lang="en-US" dirty="0" err="1"/>
              <a:t>Sorta</a:t>
            </a:r>
            <a:r>
              <a:rPr lang="en-US" dirty="0"/>
              <a:t> good news</a:t>
            </a:r>
            <a:r>
              <a:rPr lang="en-US" baseline="0" dirty="0"/>
              <a:t> if you take it that way – lack of coordination is not a purely ASHRAE issue, and arguably it’s not an issue at all – but we should maybe refer to “Standard” with a modifier of which standard and know what the purpose of that particular standard is. </a:t>
            </a:r>
            <a:endParaRPr lang="en-US" dirty="0"/>
          </a:p>
          <a:p>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17</a:t>
            </a:fld>
            <a:endParaRPr lang="en-US"/>
          </a:p>
        </p:txBody>
      </p:sp>
    </p:spTree>
    <p:extLst>
      <p:ext uri="{BB962C8B-B14F-4D97-AF65-F5344CB8AC3E}">
        <p14:creationId xmlns:p14="http://schemas.microsoft.com/office/powerpoint/2010/main" val="1066912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18</a:t>
            </a:fld>
            <a:endParaRPr lang="en-US"/>
          </a:p>
        </p:txBody>
      </p:sp>
    </p:spTree>
    <p:extLst>
      <p:ext uri="{BB962C8B-B14F-4D97-AF65-F5344CB8AC3E}">
        <p14:creationId xmlns:p14="http://schemas.microsoft.com/office/powerpoint/2010/main" val="3590228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Standard 55 is a good example of where ASHRAE is a clear authority on the subject,</a:t>
            </a:r>
            <a:r>
              <a:rPr lang="en-US" baseline="0" dirty="0"/>
              <a:t> worldwide.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other references in Standard 55:2004 definitions. ISO is referenced in the body. </a:t>
            </a:r>
          </a:p>
          <a:p>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19</a:t>
            </a:fld>
            <a:endParaRPr lang="en-US"/>
          </a:p>
        </p:txBody>
      </p:sp>
    </p:spTree>
    <p:extLst>
      <p:ext uri="{BB962C8B-B14F-4D97-AF65-F5344CB8AC3E}">
        <p14:creationId xmlns:p14="http://schemas.microsoft.com/office/powerpoint/2010/main" val="2466520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ASHE is the American Society for </a:t>
            </a:r>
            <a:r>
              <a:rPr lang="en-US"/>
              <a:t>Healthcare Engineering</a:t>
            </a:r>
          </a:p>
          <a:p>
            <a:r>
              <a:rPr lang="en-US"/>
              <a:t>Joint Commission </a:t>
            </a:r>
            <a:endParaRPr lang="en-US" dirty="0"/>
          </a:p>
        </p:txBody>
      </p:sp>
      <p:sp>
        <p:nvSpPr>
          <p:cNvPr id="4" name="Slide Number Placeholder 3"/>
          <p:cNvSpPr>
            <a:spLocks noGrp="1"/>
          </p:cNvSpPr>
          <p:nvPr>
            <p:ph type="sldNum" sz="quarter" idx="10"/>
          </p:nvPr>
        </p:nvSpPr>
        <p:spPr/>
        <p:txBody>
          <a:bodyPr/>
          <a:lstStyle/>
          <a:p>
            <a:fld id="{9BD3D01E-8E1F-45A0-B4E0-8DAF0D6A9E6B}" type="slidenum">
              <a:rPr lang="en-US" smtClean="0"/>
              <a:t>20</a:t>
            </a:fld>
            <a:endParaRPr lang="en-US"/>
          </a:p>
        </p:txBody>
      </p:sp>
    </p:spTree>
    <p:extLst>
      <p:ext uri="{BB962C8B-B14F-4D97-AF65-F5344CB8AC3E}">
        <p14:creationId xmlns:p14="http://schemas.microsoft.com/office/powerpoint/2010/main" val="1325878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all examples of Standard 90.1-2013 referring to any other internal or external standard in its definitions. </a:t>
            </a:r>
          </a:p>
          <a:p>
            <a:r>
              <a:rPr lang="en-US" dirty="0"/>
              <a:t>Lack</a:t>
            </a:r>
            <a:r>
              <a:rPr lang="en-US" baseline="0" dirty="0"/>
              <a:t> of citations implies that ASHRAE is the Author for all other definitions, which may be plagiarism. </a:t>
            </a:r>
          </a:p>
          <a:p>
            <a:endParaRPr lang="en-US" baseline="0" dirty="0"/>
          </a:p>
          <a:p>
            <a:r>
              <a:rPr lang="en-US" baseline="0" dirty="0"/>
              <a:t>Per https://plagiarism.arts.cornell.edu/tutorial/logistics3.cfm: </a:t>
            </a:r>
          </a:p>
          <a:p>
            <a:endParaRPr lang="en-US" baseline="0" dirty="0"/>
          </a:p>
          <a:p>
            <a:r>
              <a:rPr lang="en-US" sz="1200" b="0" i="1" kern="1200" dirty="0">
                <a:solidFill>
                  <a:schemeClr val="tx1"/>
                </a:solidFill>
                <a:effectLst/>
                <a:latin typeface="+mn-lt"/>
                <a:ea typeface="+mn-ea"/>
                <a:cs typeface="+mn-cs"/>
              </a:rPr>
              <a:t>documentation </a:t>
            </a:r>
            <a:r>
              <a:rPr lang="en-US" sz="1200" b="0" i="0" kern="1200" dirty="0">
                <a:solidFill>
                  <a:schemeClr val="tx1"/>
                </a:solidFill>
                <a:effectLst/>
                <a:latin typeface="+mn-lt"/>
                <a:ea typeface="+mn-ea"/>
                <a:cs typeface="+mn-cs"/>
              </a:rPr>
              <a:t>is the general practice of acknowledging sources by clearly indicating what you have borrowed and giving the proper bibliographic information for each source</a:t>
            </a:r>
          </a:p>
          <a:p>
            <a:r>
              <a:rPr lang="en-US" sz="1200" b="0" i="0" kern="1200" dirty="0">
                <a:solidFill>
                  <a:schemeClr val="tx1"/>
                </a:solidFill>
                <a:effectLst/>
                <a:latin typeface="+mn-lt"/>
                <a:ea typeface="+mn-ea"/>
                <a:cs typeface="+mn-cs"/>
              </a:rPr>
              <a:t>a </a:t>
            </a:r>
            <a:r>
              <a:rPr lang="en-US" sz="1200" b="0" i="1" kern="1200" dirty="0">
                <a:solidFill>
                  <a:schemeClr val="tx1"/>
                </a:solidFill>
                <a:effectLst/>
                <a:latin typeface="+mn-lt"/>
                <a:ea typeface="+mn-ea"/>
                <a:cs typeface="+mn-cs"/>
              </a:rPr>
              <a:t>citation </a:t>
            </a:r>
            <a:r>
              <a:rPr lang="en-US" sz="1200" b="0" i="0" kern="1200" dirty="0">
                <a:solidFill>
                  <a:schemeClr val="tx1"/>
                </a:solidFill>
                <a:effectLst/>
                <a:latin typeface="+mn-lt"/>
                <a:ea typeface="+mn-ea"/>
                <a:cs typeface="+mn-cs"/>
              </a:rPr>
              <a:t>occurs when you use a specific source in your work and then follow up with the proper bibliographic information; plagiarism issues arise when you use a specific source, but </a:t>
            </a:r>
            <a:r>
              <a:rPr lang="en-US" sz="1200" b="1" i="0" kern="1200" dirty="0">
                <a:solidFill>
                  <a:schemeClr val="tx1"/>
                </a:solidFill>
                <a:effectLst/>
                <a:latin typeface="+mn-lt"/>
                <a:ea typeface="+mn-ea"/>
                <a:cs typeface="+mn-cs"/>
              </a:rPr>
              <a:t>fail to indicate what you have borrowed</a:t>
            </a:r>
            <a:r>
              <a:rPr lang="en-US" sz="1200" b="0" i="0" kern="1200" dirty="0">
                <a:solidFill>
                  <a:schemeClr val="tx1"/>
                </a:solidFill>
                <a:effectLst/>
                <a:latin typeface="+mn-lt"/>
                <a:ea typeface="+mn-ea"/>
                <a:cs typeface="+mn-cs"/>
              </a:rPr>
              <a:t>, and/or</a:t>
            </a:r>
            <a:r>
              <a:rPr lang="en-US" sz="1200" b="1" i="0" kern="1200" dirty="0">
                <a:solidFill>
                  <a:schemeClr val="tx1"/>
                </a:solidFill>
                <a:effectLst/>
                <a:latin typeface="+mn-lt"/>
                <a:ea typeface="+mn-ea"/>
                <a:cs typeface="+mn-cs"/>
              </a:rPr>
              <a:t> fail to </a:t>
            </a:r>
            <a:r>
              <a:rPr lang="en-US" sz="1200" b="1" i="0" kern="1200" dirty="0" err="1">
                <a:solidFill>
                  <a:schemeClr val="tx1"/>
                </a:solidFill>
                <a:effectLst/>
                <a:latin typeface="+mn-lt"/>
                <a:ea typeface="+mn-ea"/>
                <a:cs typeface="+mn-cs"/>
              </a:rPr>
              <a:t>provideproper</a:t>
            </a:r>
            <a:r>
              <a:rPr lang="en-US" sz="1200" b="1" i="0" kern="1200" dirty="0">
                <a:solidFill>
                  <a:schemeClr val="tx1"/>
                </a:solidFill>
                <a:effectLst/>
                <a:latin typeface="+mn-lt"/>
                <a:ea typeface="+mn-ea"/>
                <a:cs typeface="+mn-cs"/>
              </a:rPr>
              <a:t> bibliographic information</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 </a:t>
            </a:r>
            <a:r>
              <a:rPr lang="en-US" sz="1200" b="0" i="1" kern="1200" dirty="0">
                <a:solidFill>
                  <a:schemeClr val="tx1"/>
                </a:solidFill>
                <a:effectLst/>
                <a:latin typeface="+mn-lt"/>
                <a:ea typeface="+mn-ea"/>
                <a:cs typeface="+mn-cs"/>
              </a:rPr>
              <a:t>reference</a:t>
            </a:r>
            <a:r>
              <a:rPr lang="en-US" sz="1200" b="0" i="0" kern="1200" dirty="0">
                <a:solidFill>
                  <a:schemeClr val="tx1"/>
                </a:solidFill>
                <a:effectLst/>
                <a:latin typeface="+mn-lt"/>
                <a:ea typeface="+mn-ea"/>
                <a:cs typeface="+mn-cs"/>
              </a:rPr>
              <a:t> is the bibliographic information that guides readers to your source.</a:t>
            </a:r>
          </a:p>
          <a:p>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21</a:t>
            </a:fld>
            <a:endParaRPr lang="en-US"/>
          </a:p>
        </p:txBody>
      </p:sp>
    </p:spTree>
    <p:extLst>
      <p:ext uri="{BB962C8B-B14F-4D97-AF65-F5344CB8AC3E}">
        <p14:creationId xmlns:p14="http://schemas.microsoft.com/office/powerpoint/2010/main" val="2453902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fact the entire standard structure IS A DEFINITION, and the two are drastically different</a:t>
            </a:r>
          </a:p>
        </p:txBody>
      </p:sp>
      <p:sp>
        <p:nvSpPr>
          <p:cNvPr id="4" name="Slide Number Placeholder 3"/>
          <p:cNvSpPr>
            <a:spLocks noGrp="1"/>
          </p:cNvSpPr>
          <p:nvPr>
            <p:ph type="sldNum" sz="quarter" idx="10"/>
          </p:nvPr>
        </p:nvSpPr>
        <p:spPr/>
        <p:txBody>
          <a:bodyPr/>
          <a:lstStyle/>
          <a:p>
            <a:fld id="{A9EC331C-CBEC-4775-9952-285B2D1B5551}" type="slidenum">
              <a:rPr lang="en-US" smtClean="0"/>
              <a:t>22</a:t>
            </a:fld>
            <a:endParaRPr lang="en-US"/>
          </a:p>
        </p:txBody>
      </p:sp>
    </p:spTree>
    <p:extLst>
      <p:ext uri="{BB962C8B-B14F-4D97-AF65-F5344CB8AC3E}">
        <p14:creationId xmlns:p14="http://schemas.microsoft.com/office/powerpoint/2010/main" val="603864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3D01E-8E1F-45A0-B4E0-8DAF0D6A9E6B}" type="slidenum">
              <a:rPr lang="en-US" smtClean="0"/>
              <a:t>2</a:t>
            </a:fld>
            <a:endParaRPr lang="en-US"/>
          </a:p>
        </p:txBody>
      </p:sp>
    </p:spTree>
    <p:extLst>
      <p:ext uri="{BB962C8B-B14F-4D97-AF65-F5344CB8AC3E}">
        <p14:creationId xmlns:p14="http://schemas.microsoft.com/office/powerpoint/2010/main" val="31378644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Standard 211p’s definition of an “energy auditor” simply</a:t>
            </a:r>
            <a:r>
              <a:rPr lang="en-US" baseline="0" dirty="0"/>
              <a:t> refers to its own definition of “qualified energy auditor”</a:t>
            </a:r>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23</a:t>
            </a:fld>
            <a:endParaRPr lang="en-US"/>
          </a:p>
        </p:txBody>
      </p:sp>
    </p:spTree>
    <p:extLst>
      <p:ext uri="{BB962C8B-B14F-4D97-AF65-F5344CB8AC3E}">
        <p14:creationId xmlns:p14="http://schemas.microsoft.com/office/powerpoint/2010/main" val="1666754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Structurally,</a:t>
            </a:r>
            <a:r>
              <a:rPr lang="en-US" baseline="0" dirty="0"/>
              <a:t> we then have this decision tree. </a:t>
            </a:r>
          </a:p>
          <a:p>
            <a:r>
              <a:rPr lang="en-US" baseline="0" dirty="0"/>
              <a:t>It may not be thought of in this way by the ASHRAE standards and guidelines authors. </a:t>
            </a:r>
          </a:p>
          <a:p>
            <a:r>
              <a:rPr lang="en-US" baseline="0" dirty="0"/>
              <a:t>Question: Do we know or have influence in encouraging </a:t>
            </a:r>
          </a:p>
          <a:p>
            <a:r>
              <a:rPr lang="en-US" baseline="0" dirty="0"/>
              <a:t>Question: Is there a policy of ASHRAE whether or not to have authors </a:t>
            </a:r>
          </a:p>
          <a:p>
            <a:r>
              <a:rPr lang="en-US" baseline="0" dirty="0"/>
              <a:t>Question: If there is a policy is there – or if there is not a policy should there be – a tool to assist in finding definitions? </a:t>
            </a:r>
          </a:p>
        </p:txBody>
      </p:sp>
      <p:sp>
        <p:nvSpPr>
          <p:cNvPr id="4" name="Slide Number Placeholder 3"/>
          <p:cNvSpPr>
            <a:spLocks noGrp="1"/>
          </p:cNvSpPr>
          <p:nvPr>
            <p:ph type="sldNum" sz="quarter" idx="10"/>
          </p:nvPr>
        </p:nvSpPr>
        <p:spPr/>
        <p:txBody>
          <a:bodyPr/>
          <a:lstStyle/>
          <a:p>
            <a:fld id="{A9EC331C-CBEC-4775-9952-285B2D1B5551}" type="slidenum">
              <a:rPr lang="en-US" smtClean="0"/>
              <a:t>24</a:t>
            </a:fld>
            <a:endParaRPr lang="en-US"/>
          </a:p>
        </p:txBody>
      </p:sp>
    </p:spTree>
    <p:extLst>
      <p:ext uri="{BB962C8B-B14F-4D97-AF65-F5344CB8AC3E}">
        <p14:creationId xmlns:p14="http://schemas.microsoft.com/office/powerpoint/2010/main" val="1637439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fld id="{A9EC331C-CBEC-4775-9952-285B2D1B5551}" type="slidenum">
              <a:rPr lang="en-US" smtClean="0"/>
              <a:t>27</a:t>
            </a:fld>
            <a:endParaRPr lang="en-US"/>
          </a:p>
        </p:txBody>
      </p:sp>
    </p:spTree>
    <p:extLst>
      <p:ext uri="{BB962C8B-B14F-4D97-AF65-F5344CB8AC3E}">
        <p14:creationId xmlns:p14="http://schemas.microsoft.com/office/powerpoint/2010/main" val="838373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3D01E-8E1F-45A0-B4E0-8DAF0D6A9E6B}" type="slidenum">
              <a:rPr lang="en-US" smtClean="0"/>
              <a:t>3</a:t>
            </a:fld>
            <a:endParaRPr lang="en-US"/>
          </a:p>
        </p:txBody>
      </p:sp>
    </p:spTree>
    <p:extLst>
      <p:ext uri="{BB962C8B-B14F-4D97-AF65-F5344CB8AC3E}">
        <p14:creationId xmlns:p14="http://schemas.microsoft.com/office/powerpoint/2010/main" val="4216018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3D01E-8E1F-45A0-B4E0-8DAF0D6A9E6B}" type="slidenum">
              <a:rPr lang="en-US" smtClean="0"/>
              <a:t>4</a:t>
            </a:fld>
            <a:endParaRPr lang="en-US"/>
          </a:p>
        </p:txBody>
      </p:sp>
    </p:spTree>
    <p:extLst>
      <p:ext uri="{BB962C8B-B14F-4D97-AF65-F5344CB8AC3E}">
        <p14:creationId xmlns:p14="http://schemas.microsoft.com/office/powerpoint/2010/main" val="2968480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6</a:t>
            </a:fld>
            <a:endParaRPr lang="en-US"/>
          </a:p>
        </p:txBody>
      </p:sp>
    </p:spTree>
    <p:extLst>
      <p:ext uri="{BB962C8B-B14F-4D97-AF65-F5344CB8AC3E}">
        <p14:creationId xmlns:p14="http://schemas.microsoft.com/office/powerpoint/2010/main" val="283788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Google search</a:t>
            </a:r>
            <a:r>
              <a:rPr lang="en-US" baseline="0" dirty="0"/>
              <a:t> for “provide etymology”</a:t>
            </a:r>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8</a:t>
            </a:fld>
            <a:endParaRPr lang="en-US"/>
          </a:p>
        </p:txBody>
      </p:sp>
    </p:spTree>
    <p:extLst>
      <p:ext uri="{BB962C8B-B14F-4D97-AF65-F5344CB8AC3E}">
        <p14:creationId xmlns:p14="http://schemas.microsoft.com/office/powerpoint/2010/main" val="4076206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Google search</a:t>
            </a:r>
            <a:r>
              <a:rPr lang="en-US" baseline="0" dirty="0"/>
              <a:t> for “author etymology”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Reference is one of the viable options to producing a term and/or its definition.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Should it be restricted to when there is no suitable term, or suitable definition for that term in context of an ASHRAE standard? </a:t>
            </a:r>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9</a:t>
            </a:fld>
            <a:endParaRPr lang="en-US"/>
          </a:p>
        </p:txBody>
      </p:sp>
    </p:spTree>
    <p:extLst>
      <p:ext uri="{BB962C8B-B14F-4D97-AF65-F5344CB8AC3E}">
        <p14:creationId xmlns:p14="http://schemas.microsoft.com/office/powerpoint/2010/main" val="3872869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Google search</a:t>
            </a:r>
            <a:r>
              <a:rPr lang="en-US" baseline="0" dirty="0"/>
              <a:t> for “independent etymology”</a:t>
            </a:r>
            <a:endParaRPr lang="en-US" dirty="0"/>
          </a:p>
          <a:p>
            <a:r>
              <a:rPr lang="en-US" dirty="0"/>
              <a:t>When is</a:t>
            </a:r>
            <a:r>
              <a:rPr lang="en-US" baseline="0" dirty="0"/>
              <a:t> ASHRAE really independent? At all times? </a:t>
            </a:r>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10</a:t>
            </a:fld>
            <a:endParaRPr lang="en-US"/>
          </a:p>
        </p:txBody>
      </p:sp>
    </p:spTree>
    <p:extLst>
      <p:ext uri="{BB962C8B-B14F-4D97-AF65-F5344CB8AC3E}">
        <p14:creationId xmlns:p14="http://schemas.microsoft.com/office/powerpoint/2010/main" val="1634889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Google search</a:t>
            </a:r>
            <a:r>
              <a:rPr lang="en-US" baseline="0" dirty="0"/>
              <a:t> for “refer etymology”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Reference is one of the viable options to producing a term and/or its definition. </a:t>
            </a:r>
            <a:endParaRPr lang="en-US" dirty="0"/>
          </a:p>
          <a:p>
            <a:endParaRPr lang="en-US" dirty="0"/>
          </a:p>
        </p:txBody>
      </p:sp>
      <p:sp>
        <p:nvSpPr>
          <p:cNvPr id="4" name="Slide Number Placeholder 3"/>
          <p:cNvSpPr>
            <a:spLocks noGrp="1"/>
          </p:cNvSpPr>
          <p:nvPr>
            <p:ph type="sldNum" sz="quarter" idx="10"/>
          </p:nvPr>
        </p:nvSpPr>
        <p:spPr/>
        <p:txBody>
          <a:bodyPr/>
          <a:lstStyle/>
          <a:p>
            <a:fld id="{A9EC331C-CBEC-4775-9952-285B2D1B5551}" type="slidenum">
              <a:rPr lang="en-US" smtClean="0"/>
              <a:t>11</a:t>
            </a:fld>
            <a:endParaRPr lang="en-US"/>
          </a:p>
        </p:txBody>
      </p:sp>
    </p:spTree>
    <p:extLst>
      <p:ext uri="{BB962C8B-B14F-4D97-AF65-F5344CB8AC3E}">
        <p14:creationId xmlns:p14="http://schemas.microsoft.com/office/powerpoint/2010/main" val="9535364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8" name="Text Placeholder 3"/>
          <p:cNvSpPr>
            <a:spLocks noGrp="1"/>
          </p:cNvSpPr>
          <p:nvPr>
            <p:ph type="body" sz="half" idx="13" hasCustomPrompt="1"/>
          </p:nvPr>
        </p:nvSpPr>
        <p:spPr>
          <a:xfrm>
            <a:off x="1752004" y="1786710"/>
            <a:ext cx="5734646" cy="716778"/>
          </a:xfrm>
          <a:noFill/>
        </p:spPr>
        <p:txBody>
          <a:bodyPr>
            <a:noAutofit/>
          </a:bodyPr>
          <a:lstStyle>
            <a:lvl1pPr marL="0" indent="0" algn="ctr">
              <a:buFont typeface="Arial" panose="020B0604020202020204" pitchFamily="34" charset="0"/>
              <a:buNone/>
              <a:defRPr sz="3000" b="1" u="none"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Overall Session Type, # and Title </a:t>
            </a:r>
          </a:p>
        </p:txBody>
      </p:sp>
      <p:sp>
        <p:nvSpPr>
          <p:cNvPr id="29" name="Text Placeholder 3"/>
          <p:cNvSpPr>
            <a:spLocks noGrp="1"/>
          </p:cNvSpPr>
          <p:nvPr>
            <p:ph type="body" sz="half" idx="14" hasCustomPrompt="1"/>
          </p:nvPr>
        </p:nvSpPr>
        <p:spPr>
          <a:xfrm>
            <a:off x="1752004" y="2586810"/>
            <a:ext cx="5734646" cy="716778"/>
          </a:xfrm>
          <a:noFill/>
        </p:spPr>
        <p:txBody>
          <a:bodyPr>
            <a:noAutofit/>
          </a:bodyPr>
          <a:lstStyle>
            <a:lvl1pPr marL="0" indent="0" algn="ctr">
              <a:buFont typeface="Arial" panose="020B0604020202020204" pitchFamily="34" charset="0"/>
              <a:buNone/>
              <a:defRPr sz="2100" b="1" u="none"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(i.e. Seminar 32 – Energy Efficient Design for Large Buildings) Use font size 40</a:t>
            </a:r>
          </a:p>
        </p:txBody>
      </p:sp>
      <p:sp>
        <p:nvSpPr>
          <p:cNvPr id="30" name="Text Placeholder 3"/>
          <p:cNvSpPr>
            <a:spLocks noGrp="1"/>
          </p:cNvSpPr>
          <p:nvPr>
            <p:ph type="body" sz="half" idx="15" hasCustomPrompt="1"/>
          </p:nvPr>
        </p:nvSpPr>
        <p:spPr>
          <a:xfrm>
            <a:off x="2626221" y="4632326"/>
            <a:ext cx="3891558" cy="716778"/>
          </a:xfrm>
          <a:noFill/>
        </p:spPr>
        <p:txBody>
          <a:bodyPr>
            <a:noAutofit/>
          </a:bodyPr>
          <a:lstStyle>
            <a:lvl1pPr marL="0" indent="0" algn="ctr">
              <a:buFont typeface="Arial" panose="020B0604020202020204" pitchFamily="34" charset="0"/>
              <a:buNone/>
              <a:defRPr sz="2400" b="1" u="none"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Subtitle (i.e. Opportunities for Savings in large Hospitals) Use font size 32</a:t>
            </a:r>
          </a:p>
        </p:txBody>
      </p:sp>
      <p:sp>
        <p:nvSpPr>
          <p:cNvPr id="31" name="Text Placeholder 3"/>
          <p:cNvSpPr>
            <a:spLocks noGrp="1"/>
          </p:cNvSpPr>
          <p:nvPr>
            <p:ph type="body" sz="half" idx="16" hasCustomPrompt="1"/>
          </p:nvPr>
        </p:nvSpPr>
        <p:spPr>
          <a:xfrm>
            <a:off x="84832" y="3070611"/>
            <a:ext cx="1772543" cy="439352"/>
          </a:xfrm>
          <a:noFill/>
        </p:spPr>
        <p:txBody>
          <a:bodyPr>
            <a:noAutofit/>
          </a:bodyPr>
          <a:lstStyle>
            <a:lvl1pPr marL="0" indent="0" algn="ctr">
              <a:buFont typeface="Arial" panose="020B0604020202020204" pitchFamily="34" charset="0"/>
              <a:buNone/>
              <a:defRPr sz="1050" b="1" u="none"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John Doe, Credentials</a:t>
            </a:r>
          </a:p>
        </p:txBody>
      </p:sp>
      <p:sp>
        <p:nvSpPr>
          <p:cNvPr id="32" name="Text Placeholder 3"/>
          <p:cNvSpPr>
            <a:spLocks noGrp="1"/>
          </p:cNvSpPr>
          <p:nvPr>
            <p:ph type="body" sz="half" idx="17" hasCustomPrompt="1"/>
          </p:nvPr>
        </p:nvSpPr>
        <p:spPr>
          <a:xfrm>
            <a:off x="84832" y="3546476"/>
            <a:ext cx="1772543" cy="439352"/>
          </a:xfrm>
          <a:noFill/>
        </p:spPr>
        <p:txBody>
          <a:bodyPr>
            <a:noAutofit/>
          </a:bodyPr>
          <a:lstStyle>
            <a:lvl1pPr marL="0" indent="0" algn="ctr">
              <a:buFont typeface="Arial" panose="020B0604020202020204" pitchFamily="34" charset="0"/>
              <a:buNone/>
              <a:defRPr sz="1050" b="1" u="none"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Company Name</a:t>
            </a:r>
          </a:p>
        </p:txBody>
      </p:sp>
      <p:sp>
        <p:nvSpPr>
          <p:cNvPr id="33" name="Text Placeholder 3"/>
          <p:cNvSpPr>
            <a:spLocks noGrp="1"/>
          </p:cNvSpPr>
          <p:nvPr>
            <p:ph type="body" sz="half" idx="18" hasCustomPrompt="1"/>
          </p:nvPr>
        </p:nvSpPr>
        <p:spPr>
          <a:xfrm>
            <a:off x="84832" y="4022341"/>
            <a:ext cx="1772543" cy="439352"/>
          </a:xfrm>
          <a:noFill/>
        </p:spPr>
        <p:txBody>
          <a:bodyPr>
            <a:noAutofit/>
          </a:bodyPr>
          <a:lstStyle>
            <a:lvl1pPr marL="0" indent="0" algn="ctr">
              <a:buFont typeface="Arial" panose="020B0604020202020204" pitchFamily="34" charset="0"/>
              <a:buNone/>
              <a:defRPr sz="1050" b="1" u="none"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jdoe@email.com</a:t>
            </a:r>
          </a:p>
        </p:txBody>
      </p:sp>
      <p:sp>
        <p:nvSpPr>
          <p:cNvPr id="34" name="Text Placeholder 3"/>
          <p:cNvSpPr>
            <a:spLocks noGrp="1"/>
          </p:cNvSpPr>
          <p:nvPr>
            <p:ph type="body" sz="half" idx="19" hasCustomPrompt="1"/>
          </p:nvPr>
        </p:nvSpPr>
        <p:spPr>
          <a:xfrm>
            <a:off x="84832" y="4498206"/>
            <a:ext cx="1772543" cy="439352"/>
          </a:xfrm>
          <a:noFill/>
        </p:spPr>
        <p:txBody>
          <a:bodyPr>
            <a:noAutofit/>
          </a:bodyPr>
          <a:lstStyle>
            <a:lvl1pPr marL="0" indent="0" algn="ctr">
              <a:buFont typeface="Arial" panose="020B0604020202020204" pitchFamily="34" charset="0"/>
              <a:buNone/>
              <a:defRPr sz="1050" b="1" u="none"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Office Number (If you want)</a:t>
            </a:r>
          </a:p>
        </p:txBody>
      </p:sp>
      <p:sp>
        <p:nvSpPr>
          <p:cNvPr id="35" name="Text Placeholder 3"/>
          <p:cNvSpPr>
            <a:spLocks noGrp="1"/>
          </p:cNvSpPr>
          <p:nvPr>
            <p:ph type="body" sz="half" idx="20" hasCustomPrompt="1"/>
          </p:nvPr>
        </p:nvSpPr>
        <p:spPr>
          <a:xfrm>
            <a:off x="84832" y="5007940"/>
            <a:ext cx="1772543" cy="439352"/>
          </a:xfrm>
          <a:noFill/>
        </p:spPr>
        <p:txBody>
          <a:bodyPr>
            <a:noAutofit/>
          </a:bodyPr>
          <a:lstStyle>
            <a:lvl1pPr marL="0" indent="0" algn="ctr">
              <a:buFont typeface="Arial" panose="020B0604020202020204" pitchFamily="34" charset="0"/>
              <a:buNone/>
              <a:defRPr sz="1050" b="1" u="none"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Cell Number (If you want)</a:t>
            </a:r>
          </a:p>
        </p:txBody>
      </p:sp>
      <p:sp>
        <p:nvSpPr>
          <p:cNvPr id="36" name="Content Placeholder 2"/>
          <p:cNvSpPr>
            <a:spLocks noGrp="1"/>
          </p:cNvSpPr>
          <p:nvPr>
            <p:ph idx="21" hasCustomPrompt="1"/>
          </p:nvPr>
        </p:nvSpPr>
        <p:spPr>
          <a:xfrm>
            <a:off x="7622381" y="3321051"/>
            <a:ext cx="1314450" cy="1568450"/>
          </a:xfrm>
        </p:spPr>
        <p:txBody>
          <a:bodyPr/>
          <a:lstStyle>
            <a:lvl1pPr marL="0" indent="0" algn="ctr">
              <a:buNone/>
              <a:defRPr>
                <a:solidFill>
                  <a:schemeClr val="bg1"/>
                </a:solidFill>
              </a:defRPr>
            </a:lvl1pPr>
          </a:lstStyle>
          <a:p>
            <a:pPr lvl="0"/>
            <a:r>
              <a:rPr lang="en-US" dirty="0"/>
              <a:t>Presenter Company Logo</a:t>
            </a:r>
          </a:p>
        </p:txBody>
      </p:sp>
      <p:sp>
        <p:nvSpPr>
          <p:cNvPr id="37" name="Text Placeholder 2"/>
          <p:cNvSpPr>
            <a:spLocks noGrp="1"/>
          </p:cNvSpPr>
          <p:nvPr>
            <p:ph type="body" sz="quarter" idx="22" hasCustomPrompt="1"/>
          </p:nvPr>
        </p:nvSpPr>
        <p:spPr>
          <a:xfrm>
            <a:off x="1752004" y="1785938"/>
            <a:ext cx="5734050" cy="717550"/>
          </a:xfrm>
        </p:spPr>
        <p:txBody>
          <a:bodyPr>
            <a:normAutofit/>
          </a:bodyPr>
          <a:lstStyle>
            <a:lvl1pPr marL="0" indent="0" algn="ctr" defTabSz="914400" rtl="0" eaLnBrk="1" latinLnBrk="0" hangingPunct="1">
              <a:lnSpc>
                <a:spcPct val="80000"/>
              </a:lnSpc>
              <a:spcBef>
                <a:spcPts val="1000"/>
              </a:spcBef>
              <a:buFont typeface="Arial" panose="020B0604020202020204" pitchFamily="34" charset="0"/>
              <a:buNone/>
              <a:defRPr lang="en-US" sz="3000" b="1" u="none" kern="1200" baseline="0" dirty="0" smtClean="0">
                <a:solidFill>
                  <a:schemeClr val="bg1"/>
                </a:solidFill>
                <a:latin typeface="+mn-lt"/>
                <a:ea typeface="+mn-ea"/>
                <a:cs typeface="+mn-cs"/>
              </a:defRPr>
            </a:lvl1pPr>
          </a:lstStyle>
          <a:p>
            <a:pPr lvl="0"/>
            <a:r>
              <a:rPr lang="en-US" dirty="0"/>
              <a:t>Overall Session Type, # and Title</a:t>
            </a:r>
          </a:p>
        </p:txBody>
      </p:sp>
      <p:sp>
        <p:nvSpPr>
          <p:cNvPr id="41" name="Text Placeholder 40"/>
          <p:cNvSpPr>
            <a:spLocks noGrp="1"/>
          </p:cNvSpPr>
          <p:nvPr>
            <p:ph type="body" sz="quarter" idx="23" hasCustomPrompt="1"/>
          </p:nvPr>
        </p:nvSpPr>
        <p:spPr>
          <a:xfrm>
            <a:off x="2055000" y="3250407"/>
            <a:ext cx="5734050" cy="717550"/>
          </a:xfrm>
        </p:spPr>
        <p:txBody>
          <a:bodyPr>
            <a:normAutofit/>
          </a:bodyPr>
          <a:lstStyle>
            <a:lvl1pPr marL="0" indent="0">
              <a:buNone/>
              <a:defRPr lang="en-US" sz="3000" b="1" u="none" kern="1200" baseline="0" dirty="0" smtClean="0">
                <a:solidFill>
                  <a:schemeClr val="bg1"/>
                </a:solidFill>
                <a:latin typeface="+mn-lt"/>
                <a:ea typeface="+mn-ea"/>
                <a:cs typeface="+mn-cs"/>
              </a:defRPr>
            </a:lvl1pPr>
            <a:lvl2pPr>
              <a:defRPr lang="en-US" sz="3000" b="1" u="none" kern="1200" baseline="0" dirty="0" smtClean="0">
                <a:solidFill>
                  <a:schemeClr val="bg1"/>
                </a:solidFill>
                <a:latin typeface="+mn-lt"/>
                <a:ea typeface="+mn-ea"/>
                <a:cs typeface="+mn-cs"/>
              </a:defRPr>
            </a:lvl2pPr>
          </a:lstStyle>
          <a:p>
            <a:pPr marL="0" lvl="0" indent="0" algn="ctr" defTabSz="914400" rtl="0" eaLnBrk="1" latinLnBrk="0" hangingPunct="1">
              <a:lnSpc>
                <a:spcPct val="80000"/>
              </a:lnSpc>
              <a:spcBef>
                <a:spcPts val="1000"/>
              </a:spcBef>
              <a:buFont typeface="Arial" panose="020B0604020202020204" pitchFamily="34" charset="0"/>
              <a:buNone/>
            </a:pPr>
            <a:r>
              <a:rPr lang="en-US" dirty="0"/>
              <a:t>Overall Session Type, # and Title</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756"/>
            <a:ext cx="9144000" cy="6848488"/>
          </a:xfrm>
          <a:prstGeom prst="rect">
            <a:avLst/>
          </a:prstGeom>
        </p:spPr>
      </p:pic>
    </p:spTree>
    <p:extLst>
      <p:ext uri="{BB962C8B-B14F-4D97-AF65-F5344CB8AC3E}">
        <p14:creationId xmlns:p14="http://schemas.microsoft.com/office/powerpoint/2010/main" val="769384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4E386D-D596-43F8-8F7F-EC29E2E0A8BB}" type="datetimeFigureOut">
              <a:rPr lang="en-US" smtClean="0"/>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1432315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4E386D-D596-43F8-8F7F-EC29E2E0A8BB}" type="datetimeFigureOut">
              <a:rPr lang="en-US" smtClean="0"/>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3942756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IA Learning Objectiv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1832372" y="4973334"/>
            <a:ext cx="5788654" cy="1639966"/>
          </a:xfrm>
          <a:prstGeom prst="rect">
            <a:avLst/>
          </a:prstGeom>
        </p:spPr>
      </p:pic>
      <p:sp>
        <p:nvSpPr>
          <p:cNvPr id="9" name="Text Placeholder 3"/>
          <p:cNvSpPr>
            <a:spLocks noGrp="1"/>
          </p:cNvSpPr>
          <p:nvPr>
            <p:ph type="body" sz="half" idx="12" hasCustomPrompt="1"/>
          </p:nvPr>
        </p:nvSpPr>
        <p:spPr>
          <a:xfrm>
            <a:off x="5793581" y="1355400"/>
            <a:ext cx="3328988" cy="1521280"/>
          </a:xfrm>
          <a:solidFill>
            <a:schemeClr val="tx2"/>
          </a:solidFill>
        </p:spPr>
        <p:txBody>
          <a:bodyPr/>
          <a:lstStyle>
            <a:lvl1pPr marL="0" indent="0" algn="r">
              <a:buNone/>
              <a:defRPr sz="1200"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These are the Overall Session Objectives that were submitted for CEU approval for the session and not just your portion. Your Session Chair should provide you with this information or it can be found at the bottom of your Speakers Corner.</a:t>
            </a:r>
          </a:p>
          <a:p>
            <a:pPr lvl="0"/>
            <a:endParaRPr lang="en-US" dirty="0"/>
          </a:p>
        </p:txBody>
      </p:sp>
      <p:sp>
        <p:nvSpPr>
          <p:cNvPr id="13" name="Text Placeholder 3"/>
          <p:cNvSpPr>
            <a:spLocks noGrp="1"/>
          </p:cNvSpPr>
          <p:nvPr>
            <p:ph type="body" sz="half" idx="13" hasCustomPrompt="1"/>
          </p:nvPr>
        </p:nvSpPr>
        <p:spPr>
          <a:xfrm>
            <a:off x="50007" y="1302522"/>
            <a:ext cx="1978819" cy="1521280"/>
          </a:xfrm>
          <a:solidFill>
            <a:schemeClr val="bg1"/>
          </a:solidFill>
        </p:spPr>
        <p:txBody>
          <a:bodyPr/>
          <a:lstStyle>
            <a:lvl1pPr marL="214313" indent="-214313" algn="l">
              <a:buFont typeface="Arial" panose="020B0604020202020204" pitchFamily="34" charset="0"/>
              <a:buChar char="•"/>
              <a:defRPr sz="1200" baseline="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Objective 1</a:t>
            </a:r>
          </a:p>
          <a:p>
            <a:pPr lvl="0"/>
            <a:r>
              <a:rPr lang="en-US" dirty="0"/>
              <a:t>Objective 2</a:t>
            </a:r>
          </a:p>
          <a:p>
            <a:pPr lvl="0"/>
            <a:r>
              <a:rPr lang="en-US" dirty="0"/>
              <a:t>Objective 3</a:t>
            </a:r>
          </a:p>
          <a:p>
            <a:pPr lvl="0"/>
            <a:r>
              <a:rPr lang="en-US" dirty="0"/>
              <a:t>Objective 4</a:t>
            </a:r>
          </a:p>
        </p:txBody>
      </p:sp>
      <p:sp>
        <p:nvSpPr>
          <p:cNvPr id="14" name="Text Placeholder 3"/>
          <p:cNvSpPr>
            <a:spLocks noGrp="1"/>
          </p:cNvSpPr>
          <p:nvPr>
            <p:ph type="body" sz="half" idx="14" hasCustomPrompt="1"/>
          </p:nvPr>
        </p:nvSpPr>
        <p:spPr>
          <a:xfrm>
            <a:off x="50006" y="133061"/>
            <a:ext cx="8336757" cy="888965"/>
          </a:xfrm>
          <a:noFill/>
        </p:spPr>
        <p:txBody>
          <a:bodyPr>
            <a:noAutofit/>
          </a:bodyPr>
          <a:lstStyle>
            <a:lvl1pPr marL="0" indent="0" algn="l">
              <a:buNone/>
              <a:defRPr sz="2475" b="1"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Learning Objectives</a:t>
            </a:r>
          </a:p>
        </p:txBody>
      </p:sp>
    </p:spTree>
    <p:extLst>
      <p:ext uri="{BB962C8B-B14F-4D97-AF65-F5344CB8AC3E}">
        <p14:creationId xmlns:p14="http://schemas.microsoft.com/office/powerpoint/2010/main" val="2089482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cknowledgement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2869" y="117476"/>
            <a:ext cx="7886700" cy="643543"/>
          </a:xfrm>
        </p:spPr>
        <p:txBody>
          <a:bodyPr>
            <a:normAutofit/>
          </a:bodyPr>
          <a:lstStyle>
            <a:lvl1pPr>
              <a:defRPr lang="en-US" sz="2700" b="1" smtClean="0">
                <a:solidFill>
                  <a:schemeClr val="bg1"/>
                </a:solidFill>
              </a:defRPr>
            </a:lvl1pPr>
          </a:lstStyle>
          <a:p>
            <a:r>
              <a:rPr lang="en-US" sz="2475" b="1" dirty="0">
                <a:solidFill>
                  <a:schemeClr val="bg1"/>
                </a:solidFill>
                <a:latin typeface="+mn-lt"/>
              </a:rPr>
              <a:t>Acknowledgements</a:t>
            </a:r>
            <a:endParaRPr lang="en-US" dirty="0"/>
          </a:p>
        </p:txBody>
      </p:sp>
      <p:sp>
        <p:nvSpPr>
          <p:cNvPr id="11" name="Text Placeholder 3"/>
          <p:cNvSpPr>
            <a:spLocks noGrp="1"/>
          </p:cNvSpPr>
          <p:nvPr>
            <p:ph type="body" sz="half" idx="13" hasCustomPrompt="1"/>
          </p:nvPr>
        </p:nvSpPr>
        <p:spPr>
          <a:xfrm>
            <a:off x="723305" y="2064522"/>
            <a:ext cx="7697390" cy="2107428"/>
          </a:xfrm>
          <a:solidFill>
            <a:schemeClr val="bg1"/>
          </a:solidFill>
        </p:spPr>
        <p:txBody>
          <a:bodyPr>
            <a:noAutofit/>
          </a:bodyPr>
          <a:lstStyle>
            <a:lvl1pPr marL="0" indent="0" algn="l">
              <a:buFont typeface="Arial" panose="020B0604020202020204" pitchFamily="34" charset="0"/>
              <a:buNone/>
              <a:defRPr sz="2100" u="none" baseline="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dirty="0"/>
              <a:t>*Content: If you want to thank others for their help, only their names and affiliations can be listed (John Doe – TCY HVAC)</a:t>
            </a:r>
            <a:br>
              <a:rPr lang="en-US" dirty="0"/>
            </a:br>
            <a:br>
              <a:rPr lang="en-US" dirty="0"/>
            </a:br>
            <a:r>
              <a:rPr lang="en-US" dirty="0"/>
              <a:t>*No images or logos allowed</a:t>
            </a:r>
            <a:br>
              <a:rPr lang="en-US" dirty="0"/>
            </a:br>
            <a:br>
              <a:rPr lang="en-US" dirty="0"/>
            </a:br>
            <a:r>
              <a:rPr lang="en-US" dirty="0"/>
              <a:t>*No emails or phone numbers allowed</a:t>
            </a:r>
            <a:br>
              <a:rPr lang="en-US" dirty="0"/>
            </a:br>
            <a:br>
              <a:rPr lang="en-US" dirty="0"/>
            </a:br>
            <a:r>
              <a:rPr lang="en-US" dirty="0"/>
              <a:t>*List Potential Bias</a:t>
            </a:r>
          </a:p>
        </p:txBody>
      </p:sp>
    </p:spTree>
    <p:extLst>
      <p:ext uri="{BB962C8B-B14F-4D97-AF65-F5344CB8AC3E}">
        <p14:creationId xmlns:p14="http://schemas.microsoft.com/office/powerpoint/2010/main" val="65260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utline/Agend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013" y="146050"/>
            <a:ext cx="7886700" cy="643543"/>
          </a:xfrm>
        </p:spPr>
        <p:txBody>
          <a:bodyPr>
            <a:normAutofit/>
          </a:bodyPr>
          <a:lstStyle>
            <a:lvl1pPr>
              <a:defRPr lang="en-US" sz="2475" b="1" smtClean="0">
                <a:solidFill>
                  <a:schemeClr val="bg1"/>
                </a:solidFill>
              </a:defRPr>
            </a:lvl1pPr>
          </a:lstStyle>
          <a:p>
            <a:r>
              <a:rPr lang="en-US" sz="2475" b="1" dirty="0">
                <a:solidFill>
                  <a:schemeClr val="bg1"/>
                </a:solidFill>
                <a:latin typeface="+mn-lt"/>
              </a:rPr>
              <a:t>Outline/Agenda</a:t>
            </a:r>
            <a:endParaRPr lang="en-US" dirty="0"/>
          </a:p>
        </p:txBody>
      </p:sp>
      <p:sp>
        <p:nvSpPr>
          <p:cNvPr id="11" name="Text Placeholder 3"/>
          <p:cNvSpPr>
            <a:spLocks noGrp="1"/>
          </p:cNvSpPr>
          <p:nvPr>
            <p:ph type="body" sz="half" idx="13" hasCustomPrompt="1"/>
          </p:nvPr>
        </p:nvSpPr>
        <p:spPr>
          <a:xfrm>
            <a:off x="944761" y="1416822"/>
            <a:ext cx="6549033" cy="2107428"/>
          </a:xfrm>
          <a:solidFill>
            <a:schemeClr val="bg1"/>
          </a:solidFill>
        </p:spPr>
        <p:txBody>
          <a:bodyPr>
            <a:noAutofit/>
          </a:bodyPr>
          <a:lstStyle>
            <a:lvl1pPr marL="0" indent="0" algn="l">
              <a:buFont typeface="Arial" panose="020B0604020202020204" pitchFamily="34" charset="0"/>
              <a:buNone/>
              <a:defRPr sz="2100" u="none" baseline="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a:lnSpc>
                <a:spcPct val="80000"/>
              </a:lnSpc>
              <a:defRPr/>
            </a:pPr>
            <a:r>
              <a:rPr lang="en-US" altLang="en-US" u="sng" dirty="0">
                <a:latin typeface="Arial" panose="020B0604020202020204" pitchFamily="34" charset="0"/>
                <a:cs typeface="Arial" panose="020B0604020202020204" pitchFamily="34" charset="0"/>
              </a:rPr>
              <a:t>In accordance with the Conferences &amp; Expositions Committee (CEC) Commercialism Policy, you may not: </a:t>
            </a:r>
            <a:br>
              <a:rPr lang="en-US" altLang="en-US" u="sng" dirty="0">
                <a:latin typeface="Arial" panose="020B0604020202020204" pitchFamily="34" charset="0"/>
                <a:cs typeface="Arial" panose="020B0604020202020204" pitchFamily="34" charset="0"/>
              </a:rPr>
            </a:br>
            <a:br>
              <a:rPr lang="en-US" altLang="en-US" dirty="0">
                <a:latin typeface="Arial" panose="020B0604020202020204" pitchFamily="34" charset="0"/>
                <a:cs typeface="Arial" panose="020B0604020202020204" pitchFamily="34" charset="0"/>
              </a:rPr>
            </a:br>
            <a:r>
              <a:rPr lang="en-US" altLang="en-US" dirty="0">
                <a:latin typeface="Arial" panose="020B0604020202020204" pitchFamily="34" charset="0"/>
                <a:cs typeface="Arial" panose="020B0604020202020204" pitchFamily="34" charset="0"/>
              </a:rPr>
              <a:t>	*</a:t>
            </a:r>
            <a:r>
              <a:rPr lang="en-US" altLang="en-US" sz="1200" dirty="0">
                <a:latin typeface="Arial" panose="020B0604020202020204" pitchFamily="34" charset="0"/>
                <a:cs typeface="Arial" panose="020B0604020202020204" pitchFamily="34" charset="0"/>
              </a:rPr>
              <a:t>Reference or display trade names, logos, or products of HVAC&amp;R related 	organizations</a:t>
            </a:r>
            <a:br>
              <a:rPr lang="en-US" altLang="en-US" sz="1200" dirty="0">
                <a:latin typeface="Arial" panose="020B0604020202020204" pitchFamily="34" charset="0"/>
                <a:cs typeface="Arial" panose="020B0604020202020204" pitchFamily="34" charset="0"/>
              </a:rPr>
            </a:br>
            <a:r>
              <a:rPr lang="en-US" altLang="en-US" sz="1200" dirty="0">
                <a:latin typeface="Arial" panose="020B0604020202020204" pitchFamily="34" charset="0"/>
                <a:cs typeface="Arial" panose="020B0604020202020204" pitchFamily="34" charset="0"/>
              </a:rPr>
              <a:t>	*Infer that ASHRAE approves or endorses any product, software, or system for 	any </a:t>
            </a:r>
            <a:r>
              <a:rPr lang="en-US" altLang="en-US" dirty="0">
                <a:latin typeface="Arial" panose="020B0604020202020204" pitchFamily="34" charset="0"/>
                <a:cs typeface="Arial" panose="020B0604020202020204" pitchFamily="34" charset="0"/>
              </a:rPr>
              <a:t>reason.</a:t>
            </a:r>
            <a:br>
              <a:rPr lang="en-US" altLang="en-US" dirty="0">
                <a:latin typeface="Arial" panose="020B0604020202020204" pitchFamily="34" charset="0"/>
                <a:cs typeface="Arial" panose="020B0604020202020204" pitchFamily="34" charset="0"/>
              </a:rPr>
            </a:br>
            <a:br>
              <a:rPr lang="en-US" altLang="en-US" dirty="0">
                <a:latin typeface="Arial" panose="020B0604020202020204" pitchFamily="34" charset="0"/>
                <a:cs typeface="Arial" panose="020B0604020202020204" pitchFamily="34" charset="0"/>
              </a:rPr>
            </a:br>
            <a:r>
              <a:rPr lang="en-US" altLang="en-US" u="sng" dirty="0">
                <a:latin typeface="Arial" panose="020B0604020202020204" pitchFamily="34" charset="0"/>
                <a:cs typeface="Arial" panose="020B0604020202020204" pitchFamily="34" charset="0"/>
              </a:rPr>
              <a:t>Presentations </a:t>
            </a:r>
            <a:r>
              <a:rPr lang="en-US" altLang="en-US" b="1" u="sng" dirty="0">
                <a:solidFill>
                  <a:srgbClr val="FF0000"/>
                </a:solidFill>
                <a:latin typeface="Arial" panose="020B0604020202020204" pitchFamily="34" charset="0"/>
                <a:cs typeface="Arial" panose="020B0604020202020204" pitchFamily="34" charset="0"/>
              </a:rPr>
              <a:t>must</a:t>
            </a:r>
            <a:r>
              <a:rPr lang="en-US" altLang="en-US" u="sng" dirty="0">
                <a:latin typeface="Arial" panose="020B0604020202020204" pitchFamily="34" charset="0"/>
                <a:cs typeface="Arial" panose="020B0604020202020204" pitchFamily="34" charset="0"/>
              </a:rPr>
              <a:t> be submitted in advance</a:t>
            </a:r>
            <a:br>
              <a:rPr lang="en-US" altLang="en-US" u="sng" dirty="0">
                <a:latin typeface="Arial" panose="020B0604020202020204" pitchFamily="34" charset="0"/>
                <a:cs typeface="Arial" panose="020B0604020202020204" pitchFamily="34" charset="0"/>
              </a:rPr>
            </a:br>
            <a:br>
              <a:rPr lang="en-US" altLang="en-US" b="1" dirty="0">
                <a:latin typeface="Arial" panose="020B0604020202020204" pitchFamily="34" charset="0"/>
                <a:cs typeface="Arial" panose="020B0604020202020204" pitchFamily="34" charset="0"/>
              </a:rPr>
            </a:br>
            <a:r>
              <a:rPr lang="en-US" altLang="en-US" b="1" dirty="0">
                <a:latin typeface="Arial" panose="020B0604020202020204" pitchFamily="34" charset="0"/>
                <a:cs typeface="Arial" panose="020B0604020202020204" pitchFamily="34" charset="0"/>
              </a:rPr>
              <a:t>	*</a:t>
            </a:r>
            <a:r>
              <a:rPr lang="en-US" altLang="en-US" sz="1200" dirty="0">
                <a:latin typeface="Arial" panose="020B0604020202020204" pitchFamily="34" charset="0"/>
                <a:cs typeface="Arial" panose="020B0604020202020204" pitchFamily="34" charset="0"/>
              </a:rPr>
              <a:t>Presentations will be reviewed for commercialism. Once approved, no 	additional changes can be made. </a:t>
            </a:r>
            <a:br>
              <a:rPr lang="en-US" altLang="en-US" sz="1200" dirty="0">
                <a:latin typeface="Arial" panose="020B0604020202020204" pitchFamily="34" charset="0"/>
                <a:cs typeface="Arial" panose="020B0604020202020204" pitchFamily="34" charset="0"/>
              </a:rPr>
            </a:br>
            <a:r>
              <a:rPr lang="en-US" altLang="en-US" sz="1200" dirty="0">
                <a:latin typeface="Arial" panose="020B0604020202020204" pitchFamily="34" charset="0"/>
                <a:cs typeface="Arial" panose="020B0604020202020204" pitchFamily="34" charset="0"/>
              </a:rPr>
              <a:t> 	*Any changes requested must be made by the presenter. </a:t>
            </a:r>
            <a:br>
              <a:rPr lang="en-US" altLang="en-US" sz="1200" dirty="0">
                <a:latin typeface="Arial" panose="020B0604020202020204" pitchFamily="34" charset="0"/>
                <a:cs typeface="Arial" panose="020B0604020202020204" pitchFamily="34" charset="0"/>
              </a:rPr>
            </a:br>
            <a:r>
              <a:rPr lang="en-US" altLang="en-US" sz="1200" dirty="0">
                <a:latin typeface="Arial" panose="020B0604020202020204" pitchFamily="34" charset="0"/>
                <a:cs typeface="Arial" panose="020B0604020202020204" pitchFamily="34" charset="0"/>
              </a:rPr>
              <a:t>	*Speakers who do not submit a presentation in advance or have a rejected 	presentation on file will not be allowed to present.</a:t>
            </a:r>
            <a:br>
              <a:rPr lang="en-US" altLang="en-US" sz="1200" dirty="0">
                <a:latin typeface="Arial" panose="020B0604020202020204" pitchFamily="34" charset="0"/>
                <a:cs typeface="Arial" panose="020B0604020202020204" pitchFamily="34" charset="0"/>
              </a:rPr>
            </a:br>
            <a:r>
              <a:rPr lang="en-US" altLang="en-US" sz="1200" dirty="0">
                <a:latin typeface="Arial" panose="020B0604020202020204" pitchFamily="34" charset="0"/>
                <a:cs typeface="Arial" panose="020B0604020202020204" pitchFamily="34" charset="0"/>
              </a:rPr>
              <a:t>	*Review your e-mails for specific deadlines and upload instructions</a:t>
            </a:r>
            <a:endParaRPr lang="en-US" dirty="0"/>
          </a:p>
        </p:txBody>
      </p:sp>
    </p:spTree>
    <p:extLst>
      <p:ext uri="{BB962C8B-B14F-4D97-AF65-F5344CB8AC3E}">
        <p14:creationId xmlns:p14="http://schemas.microsoft.com/office/powerpoint/2010/main" val="681303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4E386D-D596-43F8-8F7F-EC29E2E0A8BB}" type="datetimeFigureOut">
              <a:rPr lang="en-US" smtClean="0"/>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191026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E386D-D596-43F8-8F7F-EC29E2E0A8BB}" type="datetimeFigureOut">
              <a:rPr lang="en-US" smtClean="0"/>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5491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4E386D-D596-43F8-8F7F-EC29E2E0A8BB}" type="datetimeFigureOut">
              <a:rPr lang="en-US" smtClean="0"/>
              <a:t>5/28/2018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3295267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4E386D-D596-43F8-8F7F-EC29E2E0A8BB}" type="datetimeFigureOut">
              <a:rPr lang="en-US" smtClean="0"/>
              <a:t>5/28/2018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1458216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4E386D-D596-43F8-8F7F-EC29E2E0A8BB}" type="datetimeFigureOut">
              <a:rPr lang="en-US" smtClean="0"/>
              <a:t>5/28/2018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2155384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E386D-D596-43F8-8F7F-EC29E2E0A8BB}" type="datetimeFigureOut">
              <a:rPr lang="en-US" smtClean="0"/>
              <a:t>5/28/2018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1041610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E386D-D596-43F8-8F7F-EC29E2E0A8BB}" type="datetimeFigureOut">
              <a:rPr lang="en-US" smtClean="0"/>
              <a:t>5/28/2018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3334083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E386D-D596-43F8-8F7F-EC29E2E0A8BB}" type="datetimeFigureOut">
              <a:rPr lang="en-US" smtClean="0"/>
              <a:t>5/28/2018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DEDE4D-DC37-4180-B29E-77B367E2BC86}" type="slidenum">
              <a:rPr lang="en-US" smtClean="0"/>
              <a:t>‹#›</a:t>
            </a:fld>
            <a:endParaRPr lang="en-US"/>
          </a:p>
        </p:txBody>
      </p:sp>
    </p:spTree>
    <p:extLst>
      <p:ext uri="{BB962C8B-B14F-4D97-AF65-F5344CB8AC3E}">
        <p14:creationId xmlns:p14="http://schemas.microsoft.com/office/powerpoint/2010/main" val="1193974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E386D-D596-43F8-8F7F-EC29E2E0A8BB}" type="datetimeFigureOut">
              <a:rPr lang="en-US" smtClean="0"/>
              <a:t>5/28/2018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EDE4D-DC37-4180-B29E-77B367E2BC86}" type="slidenum">
              <a:rPr lang="en-US" smtClean="0"/>
              <a:t>‹#›</a:t>
            </a:fld>
            <a:endParaRPr lang="en-US"/>
          </a:p>
        </p:txBody>
      </p:sp>
      <p:pic>
        <p:nvPicPr>
          <p:cNvPr id="7" name="Picture 6"/>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060" y="0"/>
            <a:ext cx="9135880" cy="6858000"/>
          </a:xfrm>
          <a:prstGeom prst="rect">
            <a:avLst/>
          </a:prstGeom>
        </p:spPr>
      </p:pic>
    </p:spTree>
    <p:extLst>
      <p:ext uri="{BB962C8B-B14F-4D97-AF65-F5344CB8AC3E}">
        <p14:creationId xmlns:p14="http://schemas.microsoft.com/office/powerpoint/2010/main" val="1330560284"/>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4" r:id="rId12"/>
    <p:sldLayoutId id="2147483665" r:id="rId13"/>
    <p:sldLayoutId id="21474836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en.wikipedia.org/wiki/Relative_Humidity"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en.wikipedia.org/wiki/GOST" TargetMode="External"/><Relationship Id="rId5" Type="http://schemas.openxmlformats.org/officeDocument/2006/relationships/hyperlink" Target="https://en.wikipedia.org/wiki/Standard_conditions_for_temperature_and_pressure#cite_note-ISO5011-20" TargetMode="External"/><Relationship Id="rId4" Type="http://schemas.openxmlformats.org/officeDocument/2006/relationships/hyperlink" Target="https://en.wikipedia.org/wiki/Standard_conditions_for_temperature_and_pressure#cite_note-NAAQS-17"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seifert.com/images/marketing/blog/standards.jp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5"/>
          <p:cNvSpPr>
            <a:spLocks noGrp="1"/>
          </p:cNvSpPr>
          <p:nvPr>
            <p:ph type="body" sz="half" idx="15"/>
          </p:nvPr>
        </p:nvSpPr>
        <p:spPr>
          <a:xfrm>
            <a:off x="2976741" y="4630876"/>
            <a:ext cx="3891558" cy="716778"/>
          </a:xfrm>
        </p:spPr>
        <p:txBody>
          <a:bodyPr/>
          <a:lstStyle/>
          <a:p>
            <a:r>
              <a:rPr lang="en-US" dirty="0"/>
              <a:t>Creating Terms and Their Definitions</a:t>
            </a:r>
          </a:p>
        </p:txBody>
      </p:sp>
      <p:sp>
        <p:nvSpPr>
          <p:cNvPr id="18" name="Text Placeholder 6"/>
          <p:cNvSpPr>
            <a:spLocks noGrp="1"/>
          </p:cNvSpPr>
          <p:nvPr>
            <p:ph type="body" sz="half" idx="16"/>
          </p:nvPr>
        </p:nvSpPr>
        <p:spPr>
          <a:xfrm>
            <a:off x="84832" y="3556841"/>
            <a:ext cx="1772543" cy="439352"/>
          </a:xfrm>
        </p:spPr>
        <p:txBody>
          <a:bodyPr/>
          <a:lstStyle/>
          <a:p>
            <a:r>
              <a:rPr lang="en-US" dirty="0"/>
              <a:t>Kyle Kisebach, P.E., CEM</a:t>
            </a:r>
          </a:p>
        </p:txBody>
      </p:sp>
      <p:sp>
        <p:nvSpPr>
          <p:cNvPr id="20" name="Text Placeholder 8"/>
          <p:cNvSpPr>
            <a:spLocks noGrp="1"/>
          </p:cNvSpPr>
          <p:nvPr>
            <p:ph type="body" sz="half" idx="18"/>
          </p:nvPr>
        </p:nvSpPr>
        <p:spPr>
          <a:xfrm>
            <a:off x="168721" y="4022010"/>
            <a:ext cx="1772543" cy="439352"/>
          </a:xfrm>
        </p:spPr>
        <p:txBody>
          <a:bodyPr/>
          <a:lstStyle/>
          <a:p>
            <a:r>
              <a:rPr lang="en-US" dirty="0"/>
              <a:t>kylek@energyaims.com</a:t>
            </a:r>
          </a:p>
        </p:txBody>
      </p:sp>
      <p:sp>
        <p:nvSpPr>
          <p:cNvPr id="21" name="Text Placeholder 9"/>
          <p:cNvSpPr>
            <a:spLocks noGrp="1"/>
          </p:cNvSpPr>
          <p:nvPr>
            <p:ph type="body" sz="half" idx="19"/>
          </p:nvPr>
        </p:nvSpPr>
        <p:spPr>
          <a:xfrm>
            <a:off x="151944" y="4548208"/>
            <a:ext cx="1772543" cy="439352"/>
          </a:xfrm>
        </p:spPr>
        <p:txBody>
          <a:bodyPr/>
          <a:lstStyle/>
          <a:p>
            <a:r>
              <a:rPr lang="en-US" dirty="0"/>
              <a:t>+1 801.589.4926</a:t>
            </a:r>
          </a:p>
        </p:txBody>
      </p:sp>
      <p:pic>
        <p:nvPicPr>
          <p:cNvPr id="3" name="Content Placeholder 2">
            <a:extLst>
              <a:ext uri="{FF2B5EF4-FFF2-40B4-BE49-F238E27FC236}">
                <a16:creationId xmlns:a16="http://schemas.microsoft.com/office/drawing/2014/main" id="{6B11E050-549D-47B0-B811-FA24D549814B}"/>
              </a:ext>
            </a:extLst>
          </p:cNvPr>
          <p:cNvPicPr>
            <a:picLocks noGrp="1" noChangeAspect="1"/>
          </p:cNvPicPr>
          <p:nvPr>
            <p:ph idx="2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8175" y="960458"/>
            <a:ext cx="1314450" cy="314282"/>
          </a:xfrm>
        </p:spPr>
      </p:pic>
      <p:sp>
        <p:nvSpPr>
          <p:cNvPr id="25" name="Text Placeholder 3"/>
          <p:cNvSpPr>
            <a:spLocks noGrp="1"/>
          </p:cNvSpPr>
          <p:nvPr>
            <p:ph type="body" sz="half" idx="13"/>
          </p:nvPr>
        </p:nvSpPr>
        <p:spPr>
          <a:xfrm>
            <a:off x="1248229" y="2029100"/>
            <a:ext cx="6807200" cy="907878"/>
          </a:xfrm>
        </p:spPr>
        <p:txBody>
          <a:bodyPr/>
          <a:lstStyle/>
          <a:p>
            <a:r>
              <a:rPr lang="en-US" sz="3600" dirty="0"/>
              <a:t>Workshop 6: ASHRAE Standards Authorship: Moving Toward a Convention</a:t>
            </a:r>
          </a:p>
        </p:txBody>
      </p:sp>
      <p:sp>
        <p:nvSpPr>
          <p:cNvPr id="4" name="Text Placeholder 3">
            <a:extLst>
              <a:ext uri="{FF2B5EF4-FFF2-40B4-BE49-F238E27FC236}">
                <a16:creationId xmlns:a16="http://schemas.microsoft.com/office/drawing/2014/main" id="{A303FBCB-CD02-4F06-A4EE-275949B6471A}"/>
              </a:ext>
            </a:extLst>
          </p:cNvPr>
          <p:cNvSpPr>
            <a:spLocks noGrp="1"/>
          </p:cNvSpPr>
          <p:nvPr>
            <p:ph type="body" sz="half" idx="17"/>
          </p:nvPr>
        </p:nvSpPr>
        <p:spPr/>
        <p:txBody>
          <a:bodyPr/>
          <a:lstStyle/>
          <a:p>
            <a:endParaRPr lang="en-US" dirty="0"/>
          </a:p>
        </p:txBody>
      </p:sp>
    </p:spTree>
    <p:extLst>
      <p:ext uri="{BB962C8B-B14F-4D97-AF65-F5344CB8AC3E}">
        <p14:creationId xmlns:p14="http://schemas.microsoft.com/office/powerpoint/2010/main" val="2748500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900661" y="2597635"/>
            <a:ext cx="5342677" cy="1662729"/>
          </a:xfrm>
          <a:prstGeom prst="rect">
            <a:avLst/>
          </a:prstGeom>
        </p:spPr>
      </p:pic>
      <p:sp>
        <p:nvSpPr>
          <p:cNvPr id="3" name="Title 2"/>
          <p:cNvSpPr>
            <a:spLocks noGrp="1"/>
          </p:cNvSpPr>
          <p:nvPr>
            <p:ph type="title"/>
          </p:nvPr>
        </p:nvSpPr>
        <p:spPr/>
        <p:txBody>
          <a:bodyPr/>
          <a:lstStyle/>
          <a:p>
            <a:r>
              <a:rPr lang="en-US" dirty="0">
                <a:solidFill>
                  <a:schemeClr val="bg1"/>
                </a:solidFill>
              </a:rPr>
              <a:t>independent</a:t>
            </a:r>
            <a:endParaRPr lang="en-US" dirty="0"/>
          </a:p>
        </p:txBody>
      </p:sp>
    </p:spTree>
    <p:extLst>
      <p:ext uri="{BB962C8B-B14F-4D97-AF65-F5344CB8AC3E}">
        <p14:creationId xmlns:p14="http://schemas.microsoft.com/office/powerpoint/2010/main" val="1542636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Reference</a:t>
            </a:r>
          </a:p>
        </p:txBody>
      </p:sp>
      <p:pic>
        <p:nvPicPr>
          <p:cNvPr id="3" name="Picture 2"/>
          <p:cNvPicPr>
            <a:picLocks noChangeAspect="1"/>
          </p:cNvPicPr>
          <p:nvPr/>
        </p:nvPicPr>
        <p:blipFill>
          <a:blip r:embed="rId3"/>
          <a:stretch>
            <a:fillRect/>
          </a:stretch>
        </p:blipFill>
        <p:spPr>
          <a:xfrm>
            <a:off x="447745" y="1690689"/>
            <a:ext cx="8248509" cy="4525483"/>
          </a:xfrm>
          <a:prstGeom prst="rect">
            <a:avLst/>
          </a:prstGeom>
        </p:spPr>
      </p:pic>
    </p:spTree>
    <p:extLst>
      <p:ext uri="{BB962C8B-B14F-4D97-AF65-F5344CB8AC3E}">
        <p14:creationId xmlns:p14="http://schemas.microsoft.com/office/powerpoint/2010/main" val="1820879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80953" y="2035969"/>
            <a:ext cx="7872526" cy="3366541"/>
          </a:xfrm>
          <a:prstGeom prst="rect">
            <a:avLst/>
          </a:prstGeom>
        </p:spPr>
      </p:pic>
      <p:sp>
        <p:nvSpPr>
          <p:cNvPr id="5" name="Title 4"/>
          <p:cNvSpPr>
            <a:spLocks noGrp="1"/>
          </p:cNvSpPr>
          <p:nvPr>
            <p:ph type="title"/>
          </p:nvPr>
        </p:nvSpPr>
        <p:spPr/>
        <p:txBody>
          <a:bodyPr/>
          <a:lstStyle/>
          <a:p>
            <a:r>
              <a:rPr lang="en-US" dirty="0">
                <a:solidFill>
                  <a:schemeClr val="bg1"/>
                </a:solidFill>
              </a:rPr>
              <a:t>plagiarize</a:t>
            </a:r>
            <a:endParaRPr lang="en-US" dirty="0"/>
          </a:p>
        </p:txBody>
      </p:sp>
    </p:spTree>
    <p:extLst>
      <p:ext uri="{BB962C8B-B14F-4D97-AF65-F5344CB8AC3E}">
        <p14:creationId xmlns:p14="http://schemas.microsoft.com/office/powerpoint/2010/main" val="1530420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41844" y="2607468"/>
            <a:ext cx="8117736" cy="2031643"/>
          </a:xfrm>
          <a:prstGeom prst="rect">
            <a:avLst/>
          </a:prstGeom>
        </p:spPr>
      </p:pic>
      <p:sp>
        <p:nvSpPr>
          <p:cNvPr id="3" name="Title 2"/>
          <p:cNvSpPr>
            <a:spLocks noGrp="1"/>
          </p:cNvSpPr>
          <p:nvPr>
            <p:ph type="title"/>
          </p:nvPr>
        </p:nvSpPr>
        <p:spPr/>
        <p:txBody>
          <a:bodyPr/>
          <a:lstStyle/>
          <a:p>
            <a:r>
              <a:rPr lang="en-US" dirty="0">
                <a:solidFill>
                  <a:schemeClr val="bg1"/>
                </a:solidFill>
              </a:rPr>
              <a:t>compete</a:t>
            </a:r>
          </a:p>
        </p:txBody>
      </p:sp>
    </p:spTree>
    <p:extLst>
      <p:ext uri="{BB962C8B-B14F-4D97-AF65-F5344CB8AC3E}">
        <p14:creationId xmlns:p14="http://schemas.microsoft.com/office/powerpoint/2010/main" val="4131792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19561" y="1946672"/>
            <a:ext cx="7771134" cy="3623618"/>
          </a:xfrm>
          <a:prstGeom prst="rect">
            <a:avLst/>
          </a:prstGeom>
        </p:spPr>
      </p:pic>
      <p:sp>
        <p:nvSpPr>
          <p:cNvPr id="3" name="Title 2"/>
          <p:cNvSpPr>
            <a:spLocks noGrp="1"/>
          </p:cNvSpPr>
          <p:nvPr>
            <p:ph type="title"/>
          </p:nvPr>
        </p:nvSpPr>
        <p:spPr/>
        <p:txBody>
          <a:bodyPr/>
          <a:lstStyle/>
          <a:p>
            <a:r>
              <a:rPr lang="en-US" dirty="0">
                <a:solidFill>
                  <a:schemeClr val="bg1"/>
                </a:solidFill>
              </a:rPr>
              <a:t>collaborate</a:t>
            </a:r>
          </a:p>
        </p:txBody>
      </p:sp>
    </p:spTree>
    <p:extLst>
      <p:ext uri="{BB962C8B-B14F-4D97-AF65-F5344CB8AC3E}">
        <p14:creationId xmlns:p14="http://schemas.microsoft.com/office/powerpoint/2010/main" val="3687585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Structure</a:t>
            </a:r>
          </a:p>
        </p:txBody>
      </p:sp>
      <p:graphicFrame>
        <p:nvGraphicFramePr>
          <p:cNvPr id="27" name="Content Placeholder 26"/>
          <p:cNvGraphicFramePr>
            <a:graphicFrameLocks noGrp="1"/>
          </p:cNvGraphicFramePr>
          <p:nvPr>
            <p:ph idx="1"/>
            <p:extLst/>
          </p:nvPr>
        </p:nvGraphicFramePr>
        <p:xfrm>
          <a:off x="514350" y="2502694"/>
          <a:ext cx="8115300" cy="3018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7767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Illustrative</a:t>
            </a:r>
            <a:r>
              <a:rPr lang="en-US" baseline="0" dirty="0"/>
              <a:t> Example</a:t>
            </a:r>
            <a:endParaRPr lang="en-US" dirty="0"/>
          </a:p>
        </p:txBody>
      </p:sp>
      <p:sp>
        <p:nvSpPr>
          <p:cNvPr id="4" name="Text Placeholder 3"/>
          <p:cNvSpPr>
            <a:spLocks noGrp="1"/>
          </p:cNvSpPr>
          <p:nvPr>
            <p:ph type="body" idx="1"/>
          </p:nvPr>
        </p:nvSpPr>
        <p:spPr/>
        <p:txBody>
          <a:bodyPr/>
          <a:lstStyle/>
          <a:p>
            <a:r>
              <a:rPr lang="en-US" dirty="0"/>
              <a:t>“Standard” Air</a:t>
            </a:r>
          </a:p>
        </p:txBody>
      </p:sp>
    </p:spTree>
    <p:extLst>
      <p:ext uri="{BB962C8B-B14F-4D97-AF65-F5344CB8AC3E}">
        <p14:creationId xmlns:p14="http://schemas.microsoft.com/office/powerpoint/2010/main" val="3144204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Standard Air: External Views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30760076"/>
              </p:ext>
            </p:extLst>
          </p:nvPr>
        </p:nvGraphicFramePr>
        <p:xfrm>
          <a:off x="0" y="1266497"/>
          <a:ext cx="9144000" cy="5345289"/>
        </p:xfrm>
        <a:graphic>
          <a:graphicData uri="http://schemas.openxmlformats.org/drawingml/2006/table">
            <a:tbl>
              <a:tblPr>
                <a:tableStyleId>{5C22544A-7EE6-4342-B048-85BDC9FD1C3A}</a:tableStyleId>
              </a:tblPr>
              <a:tblGrid>
                <a:gridCol w="945174">
                  <a:extLst>
                    <a:ext uri="{9D8B030D-6E8A-4147-A177-3AD203B41FA5}">
                      <a16:colId xmlns:a16="http://schemas.microsoft.com/office/drawing/2014/main" val="3015950678"/>
                    </a:ext>
                  </a:extLst>
                </a:gridCol>
                <a:gridCol w="780316">
                  <a:extLst>
                    <a:ext uri="{9D8B030D-6E8A-4147-A177-3AD203B41FA5}">
                      <a16:colId xmlns:a16="http://schemas.microsoft.com/office/drawing/2014/main" val="60436806"/>
                    </a:ext>
                  </a:extLst>
                </a:gridCol>
                <a:gridCol w="791306">
                  <a:extLst>
                    <a:ext uri="{9D8B030D-6E8A-4147-A177-3AD203B41FA5}">
                      <a16:colId xmlns:a16="http://schemas.microsoft.com/office/drawing/2014/main" val="200164886"/>
                    </a:ext>
                  </a:extLst>
                </a:gridCol>
                <a:gridCol w="648433">
                  <a:extLst>
                    <a:ext uri="{9D8B030D-6E8A-4147-A177-3AD203B41FA5}">
                      <a16:colId xmlns:a16="http://schemas.microsoft.com/office/drawing/2014/main" val="145472313"/>
                    </a:ext>
                  </a:extLst>
                </a:gridCol>
                <a:gridCol w="648433">
                  <a:extLst>
                    <a:ext uri="{9D8B030D-6E8A-4147-A177-3AD203B41FA5}">
                      <a16:colId xmlns:a16="http://schemas.microsoft.com/office/drawing/2014/main" val="1677179136"/>
                    </a:ext>
                  </a:extLst>
                </a:gridCol>
                <a:gridCol w="648433">
                  <a:extLst>
                    <a:ext uri="{9D8B030D-6E8A-4147-A177-3AD203B41FA5}">
                      <a16:colId xmlns:a16="http://schemas.microsoft.com/office/drawing/2014/main" val="1401200608"/>
                    </a:ext>
                  </a:extLst>
                </a:gridCol>
                <a:gridCol w="648433">
                  <a:extLst>
                    <a:ext uri="{9D8B030D-6E8A-4147-A177-3AD203B41FA5}">
                      <a16:colId xmlns:a16="http://schemas.microsoft.com/office/drawing/2014/main" val="494798169"/>
                    </a:ext>
                  </a:extLst>
                </a:gridCol>
                <a:gridCol w="1066068">
                  <a:extLst>
                    <a:ext uri="{9D8B030D-6E8A-4147-A177-3AD203B41FA5}">
                      <a16:colId xmlns:a16="http://schemas.microsoft.com/office/drawing/2014/main" val="508013843"/>
                    </a:ext>
                  </a:extLst>
                </a:gridCol>
                <a:gridCol w="758336">
                  <a:extLst>
                    <a:ext uri="{9D8B030D-6E8A-4147-A177-3AD203B41FA5}">
                      <a16:colId xmlns:a16="http://schemas.microsoft.com/office/drawing/2014/main" val="4244187740"/>
                    </a:ext>
                  </a:extLst>
                </a:gridCol>
                <a:gridCol w="2209068">
                  <a:extLst>
                    <a:ext uri="{9D8B030D-6E8A-4147-A177-3AD203B41FA5}">
                      <a16:colId xmlns:a16="http://schemas.microsoft.com/office/drawing/2014/main" val="491431559"/>
                    </a:ext>
                  </a:extLst>
                </a:gridCol>
              </a:tblGrid>
              <a:tr h="306703">
                <a:tc>
                  <a:txBody>
                    <a:bodyPr/>
                    <a:lstStyle/>
                    <a:p>
                      <a:pPr algn="l" fontAlgn="b"/>
                      <a:endParaRPr lang="en-US" sz="1000" b="1" i="0"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b="1" u="none" strike="noStrike" dirty="0">
                          <a:effectLst/>
                        </a:rPr>
                        <a:t>Temperature </a:t>
                      </a:r>
                    </a:p>
                    <a:p>
                      <a:pPr algn="ctr" fontAlgn="ctr"/>
                      <a:r>
                        <a:rPr lang="en-US" sz="1000" b="1" u="none" strike="noStrike" dirty="0">
                          <a:effectLst/>
                        </a:rPr>
                        <a:t>(°C)</a:t>
                      </a:r>
                      <a:endParaRPr lang="en-US" sz="1000" b="1" i="0" u="none" strike="noStrike" dirty="0">
                        <a:solidFill>
                          <a:srgbClr val="0B0080"/>
                        </a:solidFill>
                        <a:effectLst/>
                        <a:latin typeface="Arial" panose="020B0604020202020204" pitchFamily="34" charset="0"/>
                      </a:endParaRPr>
                    </a:p>
                  </a:txBody>
                  <a:tcPr marL="2681" marR="2681" marT="2681" marB="0" anchor="ctr"/>
                </a:tc>
                <a:tc>
                  <a:txBody>
                    <a:bodyPr/>
                    <a:lstStyle/>
                    <a:p>
                      <a:pPr algn="ctr" fontAlgn="ctr"/>
                      <a:r>
                        <a:rPr lang="en-US" sz="1000" b="1" u="none" strike="noStrike" dirty="0">
                          <a:effectLst/>
                        </a:rPr>
                        <a:t>Temperature </a:t>
                      </a:r>
                    </a:p>
                    <a:p>
                      <a:pPr algn="ctr" fontAlgn="ctr"/>
                      <a:r>
                        <a:rPr lang="en-US" sz="1000" b="1" u="none" strike="noStrike" dirty="0">
                          <a:effectLst/>
                        </a:rPr>
                        <a:t>(°F)</a:t>
                      </a:r>
                      <a:endParaRPr lang="en-US" sz="1000" b="1" i="0" u="none" strike="noStrike" dirty="0">
                        <a:solidFill>
                          <a:srgbClr val="0B0080"/>
                        </a:solidFill>
                        <a:effectLst/>
                        <a:latin typeface="Arial" panose="020B0604020202020204" pitchFamily="34" charset="0"/>
                      </a:endParaRPr>
                    </a:p>
                  </a:txBody>
                  <a:tcPr marL="2681" marR="2681" marT="2681" marB="0" anchor="ctr"/>
                </a:tc>
                <a:tc>
                  <a:txBody>
                    <a:bodyPr/>
                    <a:lstStyle/>
                    <a:p>
                      <a:pPr algn="ctr" fontAlgn="ctr"/>
                      <a:r>
                        <a:rPr lang="en-US" sz="1000" b="1" u="none" strike="noStrike">
                          <a:effectLst/>
                        </a:rPr>
                        <a:t>Pressure </a:t>
                      </a:r>
                      <a:br>
                        <a:rPr lang="en-US" sz="1000" b="1" u="none" strike="noStrike">
                          <a:effectLst/>
                        </a:rPr>
                      </a:br>
                      <a:r>
                        <a:rPr lang="en-US" sz="1000" b="1" u="none" strike="noStrike">
                          <a:effectLst/>
                        </a:rPr>
                        <a:t>(kPa)</a:t>
                      </a:r>
                      <a:endParaRPr lang="en-US" sz="1000" b="1" i="0" u="none" strike="noStrike">
                        <a:solidFill>
                          <a:srgbClr val="0B0080"/>
                        </a:solidFill>
                        <a:effectLst/>
                        <a:latin typeface="Arial" panose="020B0604020202020204" pitchFamily="34" charset="0"/>
                      </a:endParaRPr>
                    </a:p>
                  </a:txBody>
                  <a:tcPr marL="2681" marR="2681" marT="2681" marB="0" anchor="ctr"/>
                </a:tc>
                <a:tc>
                  <a:txBody>
                    <a:bodyPr/>
                    <a:lstStyle/>
                    <a:p>
                      <a:pPr algn="ctr" fontAlgn="ctr"/>
                      <a:r>
                        <a:rPr lang="en-US" sz="1000" b="1" u="none" strike="noStrike">
                          <a:effectLst/>
                        </a:rPr>
                        <a:t>Pressure </a:t>
                      </a:r>
                      <a:br>
                        <a:rPr lang="en-US" sz="1000" b="1" u="none" strike="noStrike">
                          <a:effectLst/>
                        </a:rPr>
                      </a:br>
                      <a:r>
                        <a:rPr lang="en-US" sz="1000" b="1" u="none" strike="noStrike">
                          <a:effectLst/>
                        </a:rPr>
                        <a:t>(mmHg)</a:t>
                      </a:r>
                      <a:endParaRPr lang="en-US" sz="1000" b="1" i="0" u="none" strike="noStrike">
                        <a:solidFill>
                          <a:srgbClr val="0B0080"/>
                        </a:solidFill>
                        <a:effectLst/>
                        <a:latin typeface="Arial" panose="020B0604020202020204" pitchFamily="34" charset="0"/>
                      </a:endParaRPr>
                    </a:p>
                  </a:txBody>
                  <a:tcPr marL="2681" marR="2681" marT="2681" marB="0" anchor="ctr"/>
                </a:tc>
                <a:tc>
                  <a:txBody>
                    <a:bodyPr/>
                    <a:lstStyle/>
                    <a:p>
                      <a:pPr algn="ctr" fontAlgn="ctr"/>
                      <a:r>
                        <a:rPr lang="en-US" sz="1000" b="1" u="none" strike="noStrike">
                          <a:effectLst/>
                        </a:rPr>
                        <a:t>Pressure </a:t>
                      </a:r>
                      <a:br>
                        <a:rPr lang="en-US" sz="1000" b="1" u="none" strike="noStrike">
                          <a:effectLst/>
                        </a:rPr>
                      </a:br>
                      <a:r>
                        <a:rPr lang="en-US" sz="1000" b="1" u="none" strike="noStrike">
                          <a:effectLst/>
                        </a:rPr>
                        <a:t>(psi)</a:t>
                      </a:r>
                      <a:endParaRPr lang="en-US" sz="1000" b="1" i="0" u="none" strike="noStrike">
                        <a:solidFill>
                          <a:srgbClr val="0B0080"/>
                        </a:solidFill>
                        <a:effectLst/>
                        <a:latin typeface="Arial" panose="020B0604020202020204" pitchFamily="34" charset="0"/>
                      </a:endParaRPr>
                    </a:p>
                  </a:txBody>
                  <a:tcPr marL="2681" marR="2681" marT="2681" marB="0" anchor="ctr"/>
                </a:tc>
                <a:tc>
                  <a:txBody>
                    <a:bodyPr/>
                    <a:lstStyle/>
                    <a:p>
                      <a:pPr algn="ctr" fontAlgn="ctr"/>
                      <a:r>
                        <a:rPr lang="en-US" sz="1000" b="1" u="none" strike="noStrike">
                          <a:effectLst/>
                        </a:rPr>
                        <a:t>Pressure </a:t>
                      </a:r>
                      <a:br>
                        <a:rPr lang="en-US" sz="1000" b="1" u="none" strike="noStrike">
                          <a:effectLst/>
                        </a:rPr>
                      </a:br>
                      <a:r>
                        <a:rPr lang="en-US" sz="1000" b="1" u="none" strike="noStrike">
                          <a:effectLst/>
                        </a:rPr>
                        <a:t>(inHg)</a:t>
                      </a:r>
                      <a:endParaRPr lang="en-US" sz="1000" b="1" i="0" u="none" strike="noStrike">
                        <a:solidFill>
                          <a:srgbClr val="0B0080"/>
                        </a:solidFill>
                        <a:effectLst/>
                        <a:latin typeface="Arial" panose="020B0604020202020204" pitchFamily="34" charset="0"/>
                      </a:endParaRPr>
                    </a:p>
                  </a:txBody>
                  <a:tcPr marL="2681" marR="2681" marT="2681" marB="0" anchor="ctr"/>
                </a:tc>
                <a:tc>
                  <a:txBody>
                    <a:bodyPr/>
                    <a:lstStyle/>
                    <a:p>
                      <a:pPr algn="ctr" fontAlgn="ctr"/>
                      <a:r>
                        <a:rPr lang="en-US" sz="1000" b="1" u="none" strike="noStrike">
                          <a:effectLst/>
                        </a:rPr>
                        <a:t>Specific Volume (m3/kg)</a:t>
                      </a:r>
                      <a:endParaRPr lang="en-US" sz="1000" b="1" i="0" u="none" strike="noStrike">
                        <a:solidFill>
                          <a:srgbClr val="0B0080"/>
                        </a:solidFill>
                        <a:effectLst/>
                        <a:latin typeface="Arial" panose="020B0604020202020204" pitchFamily="34" charset="0"/>
                      </a:endParaRPr>
                    </a:p>
                  </a:txBody>
                  <a:tcPr marL="2681" marR="2681" marT="2681" marB="0" anchor="ctr"/>
                </a:tc>
                <a:tc>
                  <a:txBody>
                    <a:bodyPr/>
                    <a:lstStyle/>
                    <a:p>
                      <a:pPr algn="ctr" fontAlgn="ctr"/>
                      <a:r>
                        <a:rPr lang="en-US" sz="1000" b="1" u="none" strike="noStrike">
                          <a:effectLst/>
                          <a:hlinkClick r:id="rId3" tooltip="Relative Humidity"/>
                        </a:rPr>
                        <a:t>Relative Humidity (%)</a:t>
                      </a:r>
                      <a:endParaRPr lang="en-US" sz="1000" b="1" i="0" u="none" strike="noStrike">
                        <a:solidFill>
                          <a:srgbClr val="0B0080"/>
                        </a:solidFill>
                        <a:effectLst/>
                        <a:latin typeface="Arial" panose="020B0604020202020204" pitchFamily="34" charset="0"/>
                      </a:endParaRPr>
                    </a:p>
                  </a:txBody>
                  <a:tcPr marL="2681" marR="2681" marT="2681" marB="0" anchor="ctr"/>
                </a:tc>
                <a:tc>
                  <a:txBody>
                    <a:bodyPr/>
                    <a:lstStyle/>
                    <a:p>
                      <a:pPr algn="ctr" fontAlgn="ctr"/>
                      <a:r>
                        <a:rPr lang="en-US" sz="1000" b="1" u="none" strike="noStrike" dirty="0">
                          <a:effectLst/>
                        </a:rPr>
                        <a:t>Publishing or establishing entity</a:t>
                      </a:r>
                      <a:endParaRPr lang="en-US" sz="1000" b="1" i="0" u="none" strike="noStrike" dirty="0">
                        <a:solidFill>
                          <a:srgbClr val="00000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578714153"/>
                  </a:ext>
                </a:extLst>
              </a:tr>
              <a:tr h="166497">
                <a:tc>
                  <a:txBody>
                    <a:bodyPr/>
                    <a:lstStyle/>
                    <a:p>
                      <a:pPr algn="l" fontAlgn="b"/>
                      <a:endParaRPr lang="en-US" sz="1000" b="0" i="0"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32</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100</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750.06</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0000CC"/>
                          </a:solidFill>
                          <a:effectLst/>
                        </a:rPr>
                        <a:t>14.5038</a:t>
                      </a:r>
                      <a:endParaRPr lang="en-US" sz="1000" b="0" i="0" u="none" strike="noStrike" dirty="0">
                        <a:solidFill>
                          <a:srgbClr val="0000CC"/>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29.53</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0.784</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dirty="0">
                          <a:effectLst/>
                        </a:rPr>
                        <a:t> </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IUPAC (STP) since 1982</a:t>
                      </a:r>
                      <a:r>
                        <a:rPr lang="en-US" sz="1000" u="none" strike="noStrike" baseline="30000">
                          <a:effectLst/>
                        </a:rPr>
                        <a:t>[1]</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369413447"/>
                  </a:ext>
                </a:extLst>
              </a:tr>
              <a:tr h="499489">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32</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101.325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14.6959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29.921</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0.774</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NIST,</a:t>
                      </a:r>
                      <a:r>
                        <a:rPr lang="en-US" sz="1000" u="none" strike="noStrike" baseline="30000">
                          <a:effectLst/>
                        </a:rPr>
                        <a:t>[8]</a:t>
                      </a:r>
                      <a:r>
                        <a:rPr lang="en-US" sz="1000" u="none" strike="noStrike">
                          <a:effectLst/>
                        </a:rPr>
                        <a:t> ISO 10780,</a:t>
                      </a:r>
                      <a:r>
                        <a:rPr lang="en-US" sz="1000" u="none" strike="noStrike" baseline="30000">
                          <a:effectLst/>
                        </a:rPr>
                        <a:t>[9]</a:t>
                      </a:r>
                      <a:r>
                        <a:rPr lang="en-US" sz="1000" u="none" strike="noStrike">
                          <a:effectLst/>
                        </a:rPr>
                        <a:t> formerly IUPAC (STP) until 1982</a:t>
                      </a:r>
                      <a:r>
                        <a:rPr lang="en-US" sz="1000" u="none" strike="noStrike" baseline="30000">
                          <a:effectLst/>
                        </a:rPr>
                        <a:t>[1]</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2668147247"/>
                  </a:ext>
                </a:extLst>
              </a:tr>
              <a:tr h="332994">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15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101.325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14.6959</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29.921</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0.816</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a:t>
                      </a:r>
                      <a:r>
                        <a:rPr lang="en-US" sz="1000" u="none" strike="noStrike" baseline="30000">
                          <a:effectLst/>
                        </a:rPr>
                        <a:t>[2][10]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ICAO's ISA,</a:t>
                      </a:r>
                      <a:r>
                        <a:rPr lang="en-US" sz="1000" u="none" strike="noStrike" baseline="30000">
                          <a:effectLst/>
                        </a:rPr>
                        <a:t>[10]</a:t>
                      </a:r>
                      <a:r>
                        <a:rPr lang="en-US" sz="1000" u="none" strike="noStrike">
                          <a:effectLst/>
                        </a:rPr>
                        <a:t> ISO 13443,</a:t>
                      </a:r>
                      <a:r>
                        <a:rPr lang="en-US" sz="1000" u="none" strike="noStrike" baseline="30000">
                          <a:effectLst/>
                        </a:rPr>
                        <a:t>[2]</a:t>
                      </a:r>
                      <a:r>
                        <a:rPr lang="en-US" sz="1000" u="none" strike="noStrike">
                          <a:effectLst/>
                        </a:rPr>
                        <a:t> EEA,</a:t>
                      </a:r>
                      <a:r>
                        <a:rPr lang="en-US" sz="1000" u="none" strike="noStrike" baseline="30000">
                          <a:effectLst/>
                        </a:rPr>
                        <a:t>[11]</a:t>
                      </a:r>
                      <a:r>
                        <a:rPr lang="en-US" sz="1000" u="none" strike="noStrike">
                          <a:effectLst/>
                        </a:rPr>
                        <a:t> EGIA</a:t>
                      </a:r>
                      <a:r>
                        <a:rPr lang="en-US" sz="1000" u="none" strike="noStrike" baseline="30000">
                          <a:effectLst/>
                        </a:rPr>
                        <a:t>[12]</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3690782100"/>
                  </a:ext>
                </a:extLst>
              </a:tr>
              <a:tr h="332994">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20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68</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101.325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14.6959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29.921</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0.830</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EPA,</a:t>
                      </a:r>
                      <a:r>
                        <a:rPr lang="en-US" sz="1000" u="none" strike="noStrike" baseline="30000">
                          <a:effectLst/>
                        </a:rPr>
                        <a:t>[13]</a:t>
                      </a:r>
                      <a:r>
                        <a:rPr lang="en-US" sz="1000" u="none" strike="noStrike">
                          <a:effectLst/>
                        </a:rPr>
                        <a:t> NIST.</a:t>
                      </a:r>
                      <a:r>
                        <a:rPr lang="en-US" sz="1000" u="none" strike="noStrike" baseline="30000">
                          <a:effectLst/>
                        </a:rPr>
                        <a:t>[14]</a:t>
                      </a:r>
                      <a:r>
                        <a:rPr lang="en-US" sz="1000" u="none" strike="noStrike">
                          <a:effectLst/>
                        </a:rPr>
                        <a:t> This is also called NTP, Normal Temperature and Pressure.</a:t>
                      </a:r>
                      <a:r>
                        <a:rPr lang="en-US" sz="1000" u="none" strike="noStrike" baseline="30000">
                          <a:effectLst/>
                        </a:rPr>
                        <a:t>[15]</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870672518"/>
                  </a:ext>
                </a:extLst>
              </a:tr>
              <a:tr h="31546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dirty="0">
                          <a:effectLst/>
                        </a:rPr>
                        <a:t>22</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72</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101.325</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14.6959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29.921</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0.847</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20–80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American Association of Physicists in Medicine</a:t>
                      </a:r>
                      <a:r>
                        <a:rPr lang="en-US" sz="1000" u="none" strike="noStrike" baseline="30000">
                          <a:effectLst/>
                        </a:rPr>
                        <a:t>[16]</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2688820936"/>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25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77</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750.06</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0000CC"/>
                          </a:solidFill>
                          <a:effectLst/>
                        </a:rPr>
                        <a:t>14.5038</a:t>
                      </a:r>
                      <a:endParaRPr lang="en-US" sz="1000" b="0" i="0" u="none" strike="noStrike" dirty="0">
                        <a:solidFill>
                          <a:srgbClr val="0000CC"/>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29.53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0000CC"/>
                          </a:solidFill>
                          <a:effectLst/>
                        </a:rPr>
                        <a:t>0.856</a:t>
                      </a:r>
                      <a:endParaRPr lang="en-US" sz="1000" b="0" i="0" u="none" strike="noStrike" dirty="0">
                        <a:solidFill>
                          <a:srgbClr val="0000CC"/>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IUPAC (SATP)</a:t>
                      </a:r>
                      <a:endParaRPr lang="en-US" sz="1000" b="0" i="0" u="none" strike="noStrike">
                        <a:solidFill>
                          <a:srgbClr val="00000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2960755910"/>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25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77</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101.325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14.6959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29.921</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0.845</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sng" strike="noStrike">
                          <a:effectLst/>
                          <a:hlinkClick r:id="rId4"/>
                        </a:rPr>
                        <a:t>EPA[17]</a:t>
                      </a:r>
                      <a:endParaRPr lang="en-US" sz="1000" b="0" i="0" u="sng" strike="noStrike">
                        <a:solidFill>
                          <a:srgbClr val="0563C1"/>
                        </a:solidFill>
                        <a:effectLst/>
                        <a:latin typeface="Calibri" panose="020F0502020204030204" pitchFamily="34" charset="0"/>
                      </a:endParaRPr>
                    </a:p>
                  </a:txBody>
                  <a:tcPr marL="2681" marR="2681" marT="2681" marB="0" anchor="ctr"/>
                </a:tc>
                <a:extLst>
                  <a:ext uri="{0D108BD9-81ED-4DB2-BD59-A6C34878D82A}">
                    <a16:rowId xmlns:a16="http://schemas.microsoft.com/office/drawing/2014/main" val="684814107"/>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20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68</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750.06</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0000CC"/>
                          </a:solidFill>
                          <a:effectLst/>
                        </a:rPr>
                        <a:t>14.5038</a:t>
                      </a:r>
                      <a:endParaRPr lang="en-US" sz="1000" b="0" i="0" u="none" strike="noStrike" dirty="0">
                        <a:solidFill>
                          <a:srgbClr val="0000CC"/>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29.53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0.842</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CAGI</a:t>
                      </a:r>
                      <a:r>
                        <a:rPr lang="en-US" sz="1000" u="none" strike="noStrike" baseline="30000">
                          <a:effectLst/>
                        </a:rPr>
                        <a:t>[18]</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3641660475"/>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15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100</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750.06</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0000CC"/>
                          </a:solidFill>
                          <a:effectLst/>
                        </a:rPr>
                        <a:t>14.5038</a:t>
                      </a:r>
                      <a:endParaRPr lang="en-US" sz="1000" b="0" i="0" u="none" strike="noStrike" dirty="0">
                        <a:solidFill>
                          <a:srgbClr val="0000CC"/>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29.53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0.827</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SPE</a:t>
                      </a:r>
                      <a:r>
                        <a:rPr lang="en-US" sz="1000" u="none" strike="noStrike" baseline="30000">
                          <a:effectLst/>
                        </a:rPr>
                        <a:t>[19]</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3381233896"/>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20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68</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14.69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29.9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0.840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50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sng" strike="noStrike">
                          <a:effectLst/>
                          <a:hlinkClick r:id="rId5"/>
                        </a:rPr>
                        <a:t>ISO 5011[20] - Air Intake Filters</a:t>
                      </a:r>
                      <a:endParaRPr lang="en-US" sz="1000" b="0" i="0" u="sng" strike="noStrike">
                        <a:solidFill>
                          <a:srgbClr val="0563C1"/>
                        </a:solidFill>
                        <a:effectLst/>
                        <a:latin typeface="Calibri" panose="020F0502020204030204" pitchFamily="34" charset="0"/>
                      </a:endParaRPr>
                    </a:p>
                  </a:txBody>
                  <a:tcPr marL="2681" marR="2681" marT="2681" marB="0" anchor="ctr"/>
                </a:tc>
                <a:extLst>
                  <a:ext uri="{0D108BD9-81ED-4DB2-BD59-A6C34878D82A}">
                    <a16:rowId xmlns:a16="http://schemas.microsoft.com/office/drawing/2014/main" val="3030045057"/>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dirty="0">
                          <a:effectLst/>
                        </a:rPr>
                        <a:t>20</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68</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14.696</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0.830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sng" strike="noStrike">
                          <a:effectLst/>
                          <a:hlinkClick r:id="rId6" tooltip="GOST"/>
                        </a:rPr>
                        <a:t>GOST 2939-63</a:t>
                      </a:r>
                      <a:endParaRPr lang="en-US" sz="1000" b="0" i="0" u="sng" strike="noStrike">
                        <a:solidFill>
                          <a:srgbClr val="0563C1"/>
                        </a:solidFill>
                        <a:effectLst/>
                        <a:latin typeface="Calibri" panose="020F0502020204030204" pitchFamily="34" charset="0"/>
                      </a:endParaRPr>
                    </a:p>
                  </a:txBody>
                  <a:tcPr marL="2681" marR="2681" marT="2681" marB="0" anchor="ctr"/>
                </a:tc>
                <a:extLst>
                  <a:ext uri="{0D108BD9-81ED-4DB2-BD59-A6C34878D82A}">
                    <a16:rowId xmlns:a16="http://schemas.microsoft.com/office/drawing/2014/main" val="1297579690"/>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16</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14.696</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0.819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SPE,</a:t>
                      </a:r>
                      <a:r>
                        <a:rPr lang="en-US" sz="1000" u="none" strike="noStrike" baseline="30000">
                          <a:effectLst/>
                        </a:rPr>
                        <a:t>[19]</a:t>
                      </a:r>
                      <a:r>
                        <a:rPr lang="en-US" sz="1000" u="none" strike="noStrike">
                          <a:effectLst/>
                        </a:rPr>
                        <a:t> U.S. OSHA,</a:t>
                      </a:r>
                      <a:r>
                        <a:rPr lang="en-US" sz="1000" u="none" strike="noStrike" baseline="30000">
                          <a:effectLst/>
                        </a:rPr>
                        <a:t>[21]</a:t>
                      </a:r>
                      <a:r>
                        <a:rPr lang="en-US" sz="1000" u="none" strike="noStrike">
                          <a:effectLst/>
                        </a:rPr>
                        <a:t> SCAQMD</a:t>
                      </a:r>
                      <a:r>
                        <a:rPr lang="en-US" sz="1000" u="none" strike="noStrike" baseline="30000">
                          <a:effectLst/>
                        </a:rPr>
                        <a:t>[22]</a:t>
                      </a:r>
                      <a:endParaRPr lang="en-US" sz="1000" b="0" i="0" u="none" strike="noStrike">
                        <a:solidFill>
                          <a:srgbClr val="00000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1723607187"/>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16</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101.6</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762</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14.73</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30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0.817</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EGIA,</a:t>
                      </a:r>
                      <a:r>
                        <a:rPr lang="en-US" sz="1000" u="none" strike="noStrike" baseline="30000">
                          <a:effectLst/>
                        </a:rPr>
                        <a:t>[12]</a:t>
                      </a:r>
                      <a:r>
                        <a:rPr lang="en-US" sz="1000" u="none" strike="noStrike">
                          <a:effectLst/>
                        </a:rPr>
                        <a:t> OPEC,</a:t>
                      </a:r>
                      <a:r>
                        <a:rPr lang="en-US" sz="1000" u="none" strike="noStrike" baseline="30000">
                          <a:effectLst/>
                        </a:rPr>
                        <a:t>[23]</a:t>
                      </a:r>
                      <a:r>
                        <a:rPr lang="en-US" sz="1000" u="none" strike="noStrike">
                          <a:effectLst/>
                        </a:rPr>
                        <a:t> U.S. EIA</a:t>
                      </a:r>
                      <a:r>
                        <a:rPr lang="en-US" sz="1000" u="none" strike="noStrike" baseline="30000">
                          <a:effectLst/>
                        </a:rPr>
                        <a:t>[24]</a:t>
                      </a:r>
                      <a:endParaRPr lang="en-US" sz="1000" b="0" i="0" u="none" strike="noStrike">
                        <a:solidFill>
                          <a:srgbClr val="00000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3335564820"/>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15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99.99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750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0000CC"/>
                          </a:solidFill>
                          <a:effectLst/>
                        </a:rPr>
                        <a:t>14.503</a:t>
                      </a:r>
                      <a:endParaRPr lang="en-US" sz="1000" b="0" i="0" u="none" strike="noStrike" dirty="0">
                        <a:solidFill>
                          <a:srgbClr val="0000CC"/>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29.53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0.838</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78</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U.S. Army Standard Metro</a:t>
                      </a:r>
                      <a:r>
                        <a:rPr lang="en-US" sz="1000" u="none" strike="noStrike" baseline="30000">
                          <a:effectLst/>
                        </a:rPr>
                        <a:t>[25][a]</a:t>
                      </a:r>
                      <a:endParaRPr lang="en-US" sz="1000" b="0" i="0" u="none" strike="noStrike">
                        <a:solidFill>
                          <a:srgbClr val="00000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1261043021"/>
                  </a:ext>
                </a:extLst>
              </a:tr>
              <a:tr h="166497">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15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14.696</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0.825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pt-BR" sz="1000" u="none" strike="noStrike">
                          <a:effectLst/>
                        </a:rPr>
                        <a:t>ISO 2314,</a:t>
                      </a:r>
                      <a:r>
                        <a:rPr lang="pt-BR" sz="1000" u="none" strike="noStrike" baseline="30000">
                          <a:effectLst/>
                        </a:rPr>
                        <a:t>[26]</a:t>
                      </a:r>
                      <a:r>
                        <a:rPr lang="pt-BR" sz="1000" u="none" strike="noStrike">
                          <a:effectLst/>
                        </a:rPr>
                        <a:t> ISO 3977-2</a:t>
                      </a:r>
                      <a:r>
                        <a:rPr lang="pt-BR" sz="1000" u="none" strike="noStrike" baseline="30000">
                          <a:effectLst/>
                        </a:rPr>
                        <a:t>[27]</a:t>
                      </a:r>
                      <a:endParaRPr lang="pt-BR" sz="1000" b="0" i="0" u="none" strike="noStrike">
                        <a:solidFill>
                          <a:srgbClr val="00000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3032592074"/>
                  </a:ext>
                </a:extLst>
              </a:tr>
              <a:tr h="452781">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21</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effectLst/>
                        </a:rPr>
                        <a:t>14.7</a:t>
                      </a:r>
                      <a:endParaRPr lang="en-US" sz="1000" b="0" i="0" u="none" strike="noStrike" dirty="0">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0.834</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AMCA,</a:t>
                      </a:r>
                      <a:r>
                        <a:rPr lang="en-US" sz="1000" u="none" strike="noStrike" baseline="30000">
                          <a:effectLst/>
                        </a:rPr>
                        <a:t>[28][b]</a:t>
                      </a:r>
                      <a:r>
                        <a:rPr lang="en-US" sz="1000" u="none" strike="noStrike">
                          <a:effectLst/>
                        </a:rPr>
                        <a:t> air density = 0.075 lbm/ft³. This AMCA standard applies only to air.</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3204676891"/>
                  </a:ext>
                </a:extLst>
              </a:tr>
              <a:tr h="303314">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tc>
                  <a:txBody>
                    <a:bodyPr/>
                    <a:lstStyle/>
                    <a:p>
                      <a:pPr algn="ctr" fontAlgn="ctr"/>
                      <a:r>
                        <a:rPr lang="en-US" sz="1000" u="none" strike="noStrike">
                          <a:effectLst/>
                        </a:rPr>
                        <a:t>15</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59</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101.3</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760</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14.7</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ctr" fontAlgn="ctr"/>
                      <a:r>
                        <a:rPr lang="en-US" sz="1000" u="none" strike="noStrike" dirty="0">
                          <a:solidFill>
                            <a:srgbClr val="FF0000"/>
                          </a:solidFill>
                          <a:effectLst/>
                        </a:rPr>
                        <a:t>29.92</a:t>
                      </a:r>
                      <a:endParaRPr lang="en-US" sz="1000" b="0" i="0" u="none" strike="noStrike" dirty="0">
                        <a:solidFill>
                          <a:srgbClr val="FF0000"/>
                        </a:solidFill>
                        <a:effectLst/>
                        <a:latin typeface="Arial" panose="020B0604020202020204" pitchFamily="34" charset="0"/>
                      </a:endParaRPr>
                    </a:p>
                  </a:txBody>
                  <a:tcPr marL="2681" marR="2681" marT="2681" marB="0" anchor="ctr"/>
                </a:tc>
                <a:tc>
                  <a:txBody>
                    <a:bodyPr/>
                    <a:lstStyle/>
                    <a:p>
                      <a:pPr algn="ctr" fontAlgn="ctr"/>
                      <a:r>
                        <a:rPr lang="en-US" sz="1000" u="none" strike="noStrike">
                          <a:effectLst/>
                        </a:rPr>
                        <a:t>0.817</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2681" marR="2681" marT="2681" marB="0" anchor="ctr"/>
                </a:tc>
                <a:tc>
                  <a:txBody>
                    <a:bodyPr/>
                    <a:lstStyle/>
                    <a:p>
                      <a:pPr algn="l" fontAlgn="ctr"/>
                      <a:r>
                        <a:rPr lang="en-US" sz="1000" u="none" strike="noStrike">
                          <a:effectLst/>
                        </a:rPr>
                        <a:t>Federal Aviation Administration (FAA)</a:t>
                      </a:r>
                      <a:r>
                        <a:rPr lang="en-US" sz="1000" u="none" strike="noStrike" baseline="30000">
                          <a:effectLst/>
                        </a:rPr>
                        <a:t>[29]</a:t>
                      </a:r>
                      <a:endParaRPr lang="en-US" sz="1000" b="0" i="0" u="none" strike="noStrike">
                        <a:solidFill>
                          <a:srgbClr val="0B0080"/>
                        </a:solidFill>
                        <a:effectLst/>
                        <a:latin typeface="Arial" panose="020B0604020202020204" pitchFamily="34" charset="0"/>
                      </a:endParaRPr>
                    </a:p>
                  </a:txBody>
                  <a:tcPr marL="2681" marR="2681" marT="2681" marB="0" anchor="ctr"/>
                </a:tc>
                <a:extLst>
                  <a:ext uri="{0D108BD9-81ED-4DB2-BD59-A6C34878D82A}">
                    <a16:rowId xmlns:a16="http://schemas.microsoft.com/office/drawing/2014/main" val="1132956767"/>
                  </a:ext>
                </a:extLst>
              </a:tr>
              <a:tr h="166497">
                <a:tc>
                  <a:txBody>
                    <a:bodyPr/>
                    <a:lstStyle/>
                    <a:p>
                      <a:pPr algn="l" fontAlgn="b"/>
                      <a:r>
                        <a:rPr lang="en-US" sz="1000" i="1" u="none" strike="noStrike" dirty="0">
                          <a:effectLst/>
                        </a:rPr>
                        <a:t>Min</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0</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32</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99.99</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750</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14.503</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29.53</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0.774</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0</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extLst>
                  <a:ext uri="{0D108BD9-81ED-4DB2-BD59-A6C34878D82A}">
                    <a16:rowId xmlns:a16="http://schemas.microsoft.com/office/drawing/2014/main" val="2944984005"/>
                  </a:ext>
                </a:extLst>
              </a:tr>
              <a:tr h="166497">
                <a:tc>
                  <a:txBody>
                    <a:bodyPr/>
                    <a:lstStyle/>
                    <a:p>
                      <a:pPr algn="l" fontAlgn="b"/>
                      <a:r>
                        <a:rPr lang="en-US" sz="1000" i="1" u="none" strike="noStrike">
                          <a:effectLst/>
                        </a:rPr>
                        <a:t>Max</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25</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77</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101.6</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762</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14.73</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30</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0.856</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78</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extLst>
                  <a:ext uri="{0D108BD9-81ED-4DB2-BD59-A6C34878D82A}">
                    <a16:rowId xmlns:a16="http://schemas.microsoft.com/office/drawing/2014/main" val="4101786454"/>
                  </a:ext>
                </a:extLst>
              </a:tr>
              <a:tr h="166497">
                <a:tc>
                  <a:txBody>
                    <a:bodyPr/>
                    <a:lstStyle/>
                    <a:p>
                      <a:pPr algn="l" fontAlgn="b"/>
                      <a:r>
                        <a:rPr lang="en-US" sz="1000" i="1" u="none" strike="noStrike">
                          <a:effectLst/>
                        </a:rPr>
                        <a:t>Average</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16.5</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61.6</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100.9</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757.2</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14.6</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29.8</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0.8</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 </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extLst>
                  <a:ext uri="{0D108BD9-81ED-4DB2-BD59-A6C34878D82A}">
                    <a16:rowId xmlns:a16="http://schemas.microsoft.com/office/drawing/2014/main" val="536252029"/>
                  </a:ext>
                </a:extLst>
              </a:tr>
              <a:tr h="166497">
                <a:tc>
                  <a:txBody>
                    <a:bodyPr/>
                    <a:lstStyle/>
                    <a:p>
                      <a:pPr algn="l" fontAlgn="b"/>
                      <a:r>
                        <a:rPr lang="en-US" sz="1000" i="1" u="none" strike="noStrike">
                          <a:effectLst/>
                        </a:rPr>
                        <a:t>Stddevp</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6.9</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12.4</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0.6</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4.6</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0.1</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0.2</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0.0</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 </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2681" marR="2681" marT="2681" marB="0" anchor="b"/>
                </a:tc>
                <a:extLst>
                  <a:ext uri="{0D108BD9-81ED-4DB2-BD59-A6C34878D82A}">
                    <a16:rowId xmlns:a16="http://schemas.microsoft.com/office/drawing/2014/main" val="2341697456"/>
                  </a:ext>
                </a:extLst>
              </a:tr>
              <a:tr h="303314">
                <a:tc>
                  <a:txBody>
                    <a:bodyPr/>
                    <a:lstStyle/>
                    <a:p>
                      <a:pPr algn="l" fontAlgn="b"/>
                      <a:r>
                        <a:rPr lang="en-US" sz="1000" i="1" u="none" strike="noStrike">
                          <a:effectLst/>
                        </a:rPr>
                        <a:t>SDp as % Average</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a:effectLst/>
                        </a:rPr>
                        <a:t>42%</a:t>
                      </a:r>
                      <a:endParaRPr lang="en-US" sz="1000" b="1" i="1" u="none" strike="noStrike">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20%</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0.6%</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0.6%</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0.6%</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0.6%</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2.5%</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ctr" fontAlgn="b"/>
                      <a:r>
                        <a:rPr lang="en-US" sz="1000" i="1" u="none" strike="noStrike" dirty="0">
                          <a:effectLst/>
                        </a:rPr>
                        <a:t> </a:t>
                      </a:r>
                      <a:endParaRPr lang="en-US" sz="1000" b="1" i="1" u="none" strike="noStrike" dirty="0">
                        <a:solidFill>
                          <a:srgbClr val="000000"/>
                        </a:solidFill>
                        <a:effectLst/>
                        <a:latin typeface="Calibri" panose="020F0502020204030204" pitchFamily="34" charset="0"/>
                      </a:endParaRPr>
                    </a:p>
                  </a:txBody>
                  <a:tcPr marL="2681" marR="2681" marT="2681"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2681" marR="2681" marT="2681" marB="0" anchor="b"/>
                </a:tc>
                <a:extLst>
                  <a:ext uri="{0D108BD9-81ED-4DB2-BD59-A6C34878D82A}">
                    <a16:rowId xmlns:a16="http://schemas.microsoft.com/office/drawing/2014/main" val="3988875799"/>
                  </a:ext>
                </a:extLst>
              </a:tr>
            </a:tbl>
          </a:graphicData>
        </a:graphic>
      </p:graphicFrame>
    </p:spTree>
    <p:extLst>
      <p:ext uri="{BB962C8B-B14F-4D97-AF65-F5344CB8AC3E}">
        <p14:creationId xmlns:p14="http://schemas.microsoft.com/office/powerpoint/2010/main" val="835200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Key Question: Does it matter? </a:t>
            </a:r>
          </a:p>
        </p:txBody>
      </p:sp>
      <p:sp>
        <p:nvSpPr>
          <p:cNvPr id="3" name="Content Placeholder 2"/>
          <p:cNvSpPr>
            <a:spLocks noGrp="1"/>
          </p:cNvSpPr>
          <p:nvPr>
            <p:ph idx="1"/>
          </p:nvPr>
        </p:nvSpPr>
        <p:spPr/>
        <p:txBody>
          <a:bodyPr/>
          <a:lstStyle/>
          <a:p>
            <a:r>
              <a:rPr lang="en-US" dirty="0"/>
              <a:t>In standard air, the difference from a density viewpoint is ????</a:t>
            </a:r>
          </a:p>
          <a:p>
            <a:r>
              <a:rPr lang="en-US" dirty="0"/>
              <a:t>Turns out – 2.5% variation across all definitions. </a:t>
            </a:r>
          </a:p>
          <a:p>
            <a:r>
              <a:rPr lang="en-US" dirty="0"/>
              <a:t>When does a definition need to be consistent? </a:t>
            </a:r>
          </a:p>
        </p:txBody>
      </p:sp>
    </p:spTree>
    <p:extLst>
      <p:ext uri="{BB962C8B-B14F-4D97-AF65-F5344CB8AC3E}">
        <p14:creationId xmlns:p14="http://schemas.microsoft.com/office/powerpoint/2010/main" val="49161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Author Example</a:t>
            </a:r>
          </a:p>
        </p:txBody>
      </p:sp>
      <p:sp>
        <p:nvSpPr>
          <p:cNvPr id="3" name="Content Placeholder 2"/>
          <p:cNvSpPr>
            <a:spLocks noGrp="1"/>
          </p:cNvSpPr>
          <p:nvPr>
            <p:ph idx="1"/>
          </p:nvPr>
        </p:nvSpPr>
        <p:spPr/>
        <p:txBody>
          <a:bodyPr/>
          <a:lstStyle/>
          <a:p>
            <a:r>
              <a:rPr lang="en-US" dirty="0"/>
              <a:t>Standard 55: “</a:t>
            </a:r>
            <a:r>
              <a:rPr lang="en-US" dirty="0" err="1"/>
              <a:t>clo</a:t>
            </a:r>
            <a:r>
              <a:rPr lang="en-US" dirty="0"/>
              <a:t>: a unit used to express the thermal insulation provided by garments and clothing ensembles, where 1 </a:t>
            </a:r>
            <a:r>
              <a:rPr lang="en-US" dirty="0" err="1"/>
              <a:t>clo</a:t>
            </a:r>
            <a:r>
              <a:rPr lang="en-US" dirty="0"/>
              <a:t> = 0.155 m2 °C/W (0.88 ft2·h·°F/Btu).” </a:t>
            </a:r>
          </a:p>
          <a:p>
            <a:pPr marL="0" indent="0">
              <a:buNone/>
            </a:pPr>
            <a:endParaRPr lang="en-US" dirty="0"/>
          </a:p>
        </p:txBody>
      </p:sp>
    </p:spTree>
    <p:extLst>
      <p:ext uri="{BB962C8B-B14F-4D97-AF65-F5344CB8AC3E}">
        <p14:creationId xmlns:p14="http://schemas.microsoft.com/office/powerpoint/2010/main" val="99826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13"/>
          </p:nvPr>
        </p:nvSpPr>
        <p:spPr>
          <a:xfrm>
            <a:off x="567892" y="1463040"/>
            <a:ext cx="7984346" cy="3402575"/>
          </a:xfrm>
        </p:spPr>
        <p:txBody>
          <a:bodyPr>
            <a:noAutofit/>
          </a:bodyPr>
          <a:lstStyle/>
          <a:p>
            <a:r>
              <a:rPr lang="en-US" sz="2800" dirty="0"/>
              <a:t>Identify how various authoring bodies are already creating and updating terms and their definitions</a:t>
            </a:r>
          </a:p>
          <a:p>
            <a:r>
              <a:rPr lang="en-US" sz="2800" dirty="0"/>
              <a:t>Understand the pros and cons for each method in use now</a:t>
            </a:r>
          </a:p>
          <a:p>
            <a:r>
              <a:rPr lang="en-US" sz="2800" dirty="0"/>
              <a:t>Understand best practices in authorship</a:t>
            </a:r>
          </a:p>
          <a:p>
            <a:r>
              <a:rPr lang="en-US" sz="2800" dirty="0"/>
              <a:t>Make better decisions when creating or updating a term, including the use of the TC 1.6 repository of terms</a:t>
            </a:r>
          </a:p>
        </p:txBody>
      </p:sp>
      <p:sp>
        <p:nvSpPr>
          <p:cNvPr id="7" name="Text Placeholder 3"/>
          <p:cNvSpPr>
            <a:spLocks noGrp="1"/>
          </p:cNvSpPr>
          <p:nvPr>
            <p:ph type="body" sz="half" idx="14" hasCustomPrompt="1"/>
          </p:nvPr>
        </p:nvSpPr>
        <p:spPr>
          <a:xfrm>
            <a:off x="50006" y="133061"/>
            <a:ext cx="8336757" cy="888965"/>
          </a:xfrm>
          <a:noFill/>
        </p:spPr>
        <p:txBody>
          <a:bodyPr>
            <a:noAutofit/>
          </a:bodyPr>
          <a:lstStyle>
            <a:lvl1pPr marL="0" indent="0" algn="l">
              <a:buNone/>
              <a:defRPr sz="2475" b="1" baseline="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z="3200" dirty="0"/>
              <a:t>Learning Objectives</a:t>
            </a:r>
          </a:p>
        </p:txBody>
      </p:sp>
    </p:spTree>
    <p:extLst>
      <p:ext uri="{BB962C8B-B14F-4D97-AF65-F5344CB8AC3E}">
        <p14:creationId xmlns:p14="http://schemas.microsoft.com/office/powerpoint/2010/main" val="191754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Collaboration Example</a:t>
            </a:r>
          </a:p>
        </p:txBody>
      </p:sp>
      <p:sp>
        <p:nvSpPr>
          <p:cNvPr id="3" name="Content Placeholder 2"/>
          <p:cNvSpPr>
            <a:spLocks noGrp="1"/>
          </p:cNvSpPr>
          <p:nvPr>
            <p:ph idx="1"/>
          </p:nvPr>
        </p:nvSpPr>
        <p:spPr/>
        <p:txBody>
          <a:bodyPr/>
          <a:lstStyle/>
          <a:p>
            <a:r>
              <a:rPr lang="en-US" dirty="0"/>
              <a:t>All terms in ANSI/ASHRAE/ASHE Standard 170-2008, “Ventilation of Health Care Facilities”</a:t>
            </a:r>
          </a:p>
          <a:p>
            <a:endParaRPr lang="en-US" dirty="0"/>
          </a:p>
        </p:txBody>
      </p:sp>
    </p:spTree>
    <p:extLst>
      <p:ext uri="{BB962C8B-B14F-4D97-AF65-F5344CB8AC3E}">
        <p14:creationId xmlns:p14="http://schemas.microsoft.com/office/powerpoint/2010/main" val="1261402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Reference Examples</a:t>
            </a:r>
          </a:p>
        </p:txBody>
      </p:sp>
      <p:sp>
        <p:nvSpPr>
          <p:cNvPr id="3" name="Content Placeholder 2"/>
          <p:cNvSpPr>
            <a:spLocks noGrp="1"/>
          </p:cNvSpPr>
          <p:nvPr>
            <p:ph idx="1"/>
          </p:nvPr>
        </p:nvSpPr>
        <p:spPr/>
        <p:txBody>
          <a:bodyPr>
            <a:normAutofit fontScale="92500" lnSpcReduction="10000"/>
          </a:bodyPr>
          <a:lstStyle/>
          <a:p>
            <a:r>
              <a:rPr lang="en-US" dirty="0"/>
              <a:t>Standard 90.1-2013, “fan efficiency grade (FEG): the fan efficiency without consideration of drives, as defined in </a:t>
            </a:r>
            <a:r>
              <a:rPr lang="en-US" dirty="0">
                <a:solidFill>
                  <a:srgbClr val="FF0000"/>
                </a:solidFill>
              </a:rPr>
              <a:t>AMCA 205</a:t>
            </a:r>
            <a:r>
              <a:rPr lang="en-US" dirty="0"/>
              <a:t>.”</a:t>
            </a:r>
          </a:p>
          <a:p>
            <a:r>
              <a:rPr lang="en-US" dirty="0"/>
              <a:t>Standard 90.1-2013, “historic: a building or space that has been specifically designated as historically significant by the adopting authority, or is listed in </a:t>
            </a:r>
            <a:r>
              <a:rPr lang="en-US" dirty="0">
                <a:solidFill>
                  <a:srgbClr val="FF0000"/>
                </a:solidFill>
              </a:rPr>
              <a:t>The National Register of Historic Places</a:t>
            </a:r>
            <a:r>
              <a:rPr lang="en-US" dirty="0"/>
              <a:t> </a:t>
            </a:r>
            <a:r>
              <a:rPr lang="en-US" dirty="0">
                <a:solidFill>
                  <a:srgbClr val="0000CC"/>
                </a:solidFill>
              </a:rPr>
              <a:t>or</a:t>
            </a:r>
            <a:r>
              <a:rPr lang="en-US" dirty="0"/>
              <a:t> has been determined to be eligible for such listing by the </a:t>
            </a:r>
            <a:r>
              <a:rPr lang="en-US" dirty="0">
                <a:solidFill>
                  <a:srgbClr val="FF0000"/>
                </a:solidFill>
              </a:rPr>
              <a:t>U.S. Secretary of the Interior</a:t>
            </a:r>
            <a:r>
              <a:rPr lang="en-US" dirty="0"/>
              <a:t>.</a:t>
            </a:r>
          </a:p>
          <a:p>
            <a:r>
              <a:rPr lang="en-US" dirty="0"/>
              <a:t>Standard 90.1, “general purpose electric motor (subtype I): </a:t>
            </a:r>
            <a:r>
              <a:rPr lang="en-US" dirty="0">
                <a:solidFill>
                  <a:srgbClr val="FF0000"/>
                </a:solidFill>
              </a:rPr>
              <a:t>[refers to NEMA MG-1-1967, NEMA MG1, and IEC]</a:t>
            </a:r>
            <a:r>
              <a:rPr lang="en-US" dirty="0"/>
              <a:t>”</a:t>
            </a:r>
          </a:p>
        </p:txBody>
      </p:sp>
    </p:spTree>
    <p:extLst>
      <p:ext uri="{BB962C8B-B14F-4D97-AF65-F5344CB8AC3E}">
        <p14:creationId xmlns:p14="http://schemas.microsoft.com/office/powerpoint/2010/main" val="372407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Competition Example</a:t>
            </a:r>
          </a:p>
        </p:txBody>
      </p:sp>
      <p:sp>
        <p:nvSpPr>
          <p:cNvPr id="4" name="Text Placeholder 3"/>
          <p:cNvSpPr>
            <a:spLocks noGrp="1"/>
          </p:cNvSpPr>
          <p:nvPr>
            <p:ph type="body" idx="1"/>
          </p:nvPr>
        </p:nvSpPr>
        <p:spPr/>
        <p:txBody>
          <a:bodyPr>
            <a:normAutofit fontScale="85000" lnSpcReduction="20000"/>
          </a:bodyPr>
          <a:lstStyle/>
          <a:p>
            <a:r>
              <a:rPr lang="en-US" dirty="0"/>
              <a:t>ISO 50002-2014, “Energy audits — Requirements with guidance for use”</a:t>
            </a:r>
          </a:p>
        </p:txBody>
      </p:sp>
      <p:sp>
        <p:nvSpPr>
          <p:cNvPr id="3" name="Content Placeholder 2"/>
          <p:cNvSpPr>
            <a:spLocks noGrp="1"/>
          </p:cNvSpPr>
          <p:nvPr>
            <p:ph sz="half" idx="2"/>
          </p:nvPr>
        </p:nvSpPr>
        <p:spPr/>
        <p:txBody>
          <a:bodyPr>
            <a:normAutofit fontScale="25000" lnSpcReduction="20000"/>
          </a:bodyPr>
          <a:lstStyle/>
          <a:p>
            <a:pPr lvl="1"/>
            <a:r>
              <a:rPr lang="en-US" sz="6400" dirty="0"/>
              <a:t>audit objective</a:t>
            </a:r>
          </a:p>
          <a:p>
            <a:pPr lvl="1"/>
            <a:r>
              <a:rPr lang="en-US" sz="6400" dirty="0"/>
              <a:t>boundary</a:t>
            </a:r>
          </a:p>
          <a:p>
            <a:pPr lvl="1"/>
            <a:r>
              <a:rPr lang="en-US" sz="6400" dirty="0"/>
              <a:t>energy audit</a:t>
            </a:r>
          </a:p>
          <a:p>
            <a:pPr lvl="1"/>
            <a:r>
              <a:rPr lang="en-US" sz="6400" dirty="0"/>
              <a:t>energy audit scope</a:t>
            </a:r>
          </a:p>
          <a:p>
            <a:pPr lvl="1"/>
            <a:r>
              <a:rPr lang="en-US" sz="6400" dirty="0">
                <a:solidFill>
                  <a:srgbClr val="FF0000"/>
                </a:solidFill>
              </a:rPr>
              <a:t>energy auditor</a:t>
            </a:r>
          </a:p>
          <a:p>
            <a:pPr lvl="1"/>
            <a:r>
              <a:rPr lang="en-US" sz="6400" dirty="0"/>
              <a:t>energy balance</a:t>
            </a:r>
          </a:p>
          <a:p>
            <a:pPr lvl="1"/>
            <a:r>
              <a:rPr lang="en-US" sz="6400" dirty="0"/>
              <a:t>energy consumption</a:t>
            </a:r>
          </a:p>
          <a:p>
            <a:pPr lvl="1"/>
            <a:r>
              <a:rPr lang="en-US" sz="6400" dirty="0"/>
              <a:t>energy efficiency</a:t>
            </a:r>
          </a:p>
          <a:p>
            <a:pPr lvl="1"/>
            <a:r>
              <a:rPr lang="en-US" sz="6400" dirty="0"/>
              <a:t>energy flow</a:t>
            </a:r>
          </a:p>
          <a:p>
            <a:pPr lvl="1"/>
            <a:r>
              <a:rPr lang="en-US" sz="6400" dirty="0"/>
              <a:t>energy performance</a:t>
            </a:r>
          </a:p>
          <a:p>
            <a:pPr lvl="1"/>
            <a:r>
              <a:rPr lang="en-US" sz="6400" dirty="0"/>
              <a:t>energy performance indicator</a:t>
            </a:r>
          </a:p>
          <a:p>
            <a:pPr lvl="1"/>
            <a:r>
              <a:rPr lang="en-US" sz="6400" dirty="0"/>
              <a:t>energy use</a:t>
            </a:r>
          </a:p>
          <a:p>
            <a:pPr lvl="1"/>
            <a:r>
              <a:rPr lang="en-US" sz="6400" dirty="0"/>
              <a:t>organization</a:t>
            </a:r>
          </a:p>
          <a:p>
            <a:pPr lvl="1"/>
            <a:r>
              <a:rPr lang="en-US" sz="6400" dirty="0"/>
              <a:t>relevant variable</a:t>
            </a:r>
          </a:p>
          <a:p>
            <a:pPr marL="342900" lvl="1" indent="0">
              <a:buNone/>
            </a:pPr>
            <a:endParaRPr lang="en-US" dirty="0"/>
          </a:p>
        </p:txBody>
      </p:sp>
      <p:sp>
        <p:nvSpPr>
          <p:cNvPr id="5" name="Text Placeholder 4"/>
          <p:cNvSpPr>
            <a:spLocks noGrp="1"/>
          </p:cNvSpPr>
          <p:nvPr>
            <p:ph type="body" sz="quarter" idx="3"/>
          </p:nvPr>
        </p:nvSpPr>
        <p:spPr/>
        <p:txBody>
          <a:bodyPr>
            <a:normAutofit fontScale="85000" lnSpcReduction="20000"/>
          </a:bodyPr>
          <a:lstStyle/>
          <a:p>
            <a:r>
              <a:rPr lang="en-US" dirty="0"/>
              <a:t>Standard 211p “Standard for Commercial Building Energy Audits”</a:t>
            </a:r>
          </a:p>
        </p:txBody>
      </p:sp>
      <p:sp>
        <p:nvSpPr>
          <p:cNvPr id="6" name="Content Placeholder 5"/>
          <p:cNvSpPr>
            <a:spLocks noGrp="1"/>
          </p:cNvSpPr>
          <p:nvPr>
            <p:ph sz="quarter" idx="4"/>
          </p:nvPr>
        </p:nvSpPr>
        <p:spPr>
          <a:xfrm>
            <a:off x="4629150" y="2505075"/>
            <a:ext cx="1885950" cy="3684588"/>
          </a:xfrm>
        </p:spPr>
        <p:txBody>
          <a:bodyPr>
            <a:noAutofit/>
          </a:bodyPr>
          <a:lstStyle/>
          <a:p>
            <a:r>
              <a:rPr lang="en-US" sz="1400" dirty="0"/>
              <a:t>authority having jurisdiction (AHJ)</a:t>
            </a:r>
          </a:p>
          <a:p>
            <a:r>
              <a:rPr lang="en-US" sz="1400" dirty="0"/>
              <a:t>base case</a:t>
            </a:r>
          </a:p>
          <a:p>
            <a:r>
              <a:rPr lang="en-US" sz="1400" dirty="0"/>
              <a:t>building energy model</a:t>
            </a:r>
          </a:p>
          <a:p>
            <a:r>
              <a:rPr lang="en-US" sz="1400" dirty="0">
                <a:solidFill>
                  <a:srgbClr val="FF0000"/>
                </a:solidFill>
              </a:rPr>
              <a:t>energy auditor</a:t>
            </a:r>
          </a:p>
          <a:p>
            <a:r>
              <a:rPr lang="en-US" sz="1400" dirty="0"/>
              <a:t>energy cost</a:t>
            </a:r>
          </a:p>
          <a:p>
            <a:r>
              <a:rPr lang="en-US" sz="1400" dirty="0"/>
              <a:t>Energy Cost Index (ECI)</a:t>
            </a:r>
          </a:p>
          <a:p>
            <a:r>
              <a:rPr lang="en-US" sz="1400" dirty="0"/>
              <a:t>energy efficiency measure (EEM)</a:t>
            </a:r>
          </a:p>
          <a:p>
            <a:r>
              <a:rPr lang="en-US" sz="1400" dirty="0"/>
              <a:t>Energy Use Intensity (EUI)</a:t>
            </a:r>
          </a:p>
          <a:p>
            <a:r>
              <a:rPr lang="en-US" sz="1400" dirty="0"/>
              <a:t>gross floor area</a:t>
            </a:r>
          </a:p>
          <a:p>
            <a:pPr marL="0" indent="0">
              <a:buNone/>
            </a:pPr>
            <a:endParaRPr lang="en-US" sz="1400" dirty="0"/>
          </a:p>
        </p:txBody>
      </p:sp>
      <p:sp>
        <p:nvSpPr>
          <p:cNvPr id="9" name="Content Placeholder 5"/>
          <p:cNvSpPr txBox="1">
            <a:spLocks/>
          </p:cNvSpPr>
          <p:nvPr/>
        </p:nvSpPr>
        <p:spPr>
          <a:xfrm>
            <a:off x="6715125" y="2505075"/>
            <a:ext cx="1885950" cy="3684587"/>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1400" dirty="0"/>
              <a:t>interactive effect</a:t>
            </a:r>
          </a:p>
          <a:p>
            <a:r>
              <a:rPr lang="en-US" sz="1400" dirty="0"/>
              <a:t>model</a:t>
            </a:r>
          </a:p>
          <a:p>
            <a:r>
              <a:rPr lang="en-US" sz="1400" dirty="0"/>
              <a:t>practical measure</a:t>
            </a:r>
          </a:p>
          <a:p>
            <a:r>
              <a:rPr lang="en-US" sz="1400" dirty="0">
                <a:solidFill>
                  <a:srgbClr val="FF0000"/>
                </a:solidFill>
              </a:rPr>
              <a:t>qualified energy auditor</a:t>
            </a:r>
          </a:p>
          <a:p>
            <a:r>
              <a:rPr lang="en-US" sz="1400" dirty="0"/>
              <a:t>recommended measure</a:t>
            </a:r>
          </a:p>
          <a:p>
            <a:r>
              <a:rPr lang="en-US" sz="1400" dirty="0"/>
              <a:t>simple payback</a:t>
            </a:r>
          </a:p>
          <a:p>
            <a:r>
              <a:rPr lang="en-US" sz="1400" dirty="0"/>
              <a:t>simple return on investment (Simple ROI)</a:t>
            </a:r>
          </a:p>
          <a:p>
            <a:r>
              <a:rPr lang="en-US" sz="1400" dirty="0"/>
              <a:t>site energy</a:t>
            </a:r>
          </a:p>
          <a:p>
            <a:pPr marL="0" indent="0">
              <a:buNone/>
            </a:pPr>
            <a:endParaRPr lang="en-US" sz="1400" dirty="0"/>
          </a:p>
        </p:txBody>
      </p:sp>
    </p:spTree>
    <p:extLst>
      <p:ext uri="{BB962C8B-B14F-4D97-AF65-F5344CB8AC3E}">
        <p14:creationId xmlns:p14="http://schemas.microsoft.com/office/powerpoint/2010/main" val="2979983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Competition Example</a:t>
            </a:r>
          </a:p>
        </p:txBody>
      </p:sp>
      <p:sp>
        <p:nvSpPr>
          <p:cNvPr id="4" name="Text Placeholder 3"/>
          <p:cNvSpPr>
            <a:spLocks noGrp="1"/>
          </p:cNvSpPr>
          <p:nvPr>
            <p:ph type="body" idx="1"/>
          </p:nvPr>
        </p:nvSpPr>
        <p:spPr>
          <a:xfrm>
            <a:off x="627459" y="1372196"/>
            <a:ext cx="3868340" cy="823912"/>
          </a:xfrm>
        </p:spPr>
        <p:txBody>
          <a:bodyPr>
            <a:normAutofit fontScale="77500" lnSpcReduction="20000"/>
          </a:bodyPr>
          <a:lstStyle/>
          <a:p>
            <a:r>
              <a:rPr lang="en-US" dirty="0"/>
              <a:t>ISO 50002-2014, “Energy audits — Requirements with guidance for use”</a:t>
            </a:r>
          </a:p>
        </p:txBody>
      </p:sp>
      <p:sp>
        <p:nvSpPr>
          <p:cNvPr id="3" name="Content Placeholder 2"/>
          <p:cNvSpPr>
            <a:spLocks noGrp="1"/>
          </p:cNvSpPr>
          <p:nvPr>
            <p:ph sz="half" idx="2"/>
          </p:nvPr>
        </p:nvSpPr>
        <p:spPr>
          <a:xfrm>
            <a:off x="282633" y="2505075"/>
            <a:ext cx="4215549" cy="3684588"/>
          </a:xfrm>
        </p:spPr>
        <p:txBody>
          <a:bodyPr>
            <a:noAutofit/>
          </a:bodyPr>
          <a:lstStyle/>
          <a:p>
            <a:pPr marL="342900" lvl="1" indent="0">
              <a:buNone/>
            </a:pPr>
            <a:r>
              <a:rPr lang="en-US" sz="1400" dirty="0">
                <a:solidFill>
                  <a:srgbClr val="FF0000"/>
                </a:solidFill>
              </a:rPr>
              <a:t>Energy Auditor: </a:t>
            </a:r>
          </a:p>
          <a:p>
            <a:pPr lvl="1"/>
            <a:r>
              <a:rPr lang="en-US" sz="1100" dirty="0"/>
              <a:t>individual, or team of people, conducting an energy audit </a:t>
            </a:r>
          </a:p>
          <a:p>
            <a:pPr marL="342900" lvl="1" indent="0">
              <a:buNone/>
            </a:pPr>
            <a:endParaRPr lang="en-US" sz="1100" dirty="0"/>
          </a:p>
          <a:p>
            <a:pPr marL="342900" lvl="1" indent="0">
              <a:buNone/>
            </a:pPr>
            <a:r>
              <a:rPr lang="en-US" sz="1200" dirty="0"/>
              <a:t>Competence </a:t>
            </a:r>
            <a:r>
              <a:rPr lang="en-US" sz="1200" dirty="0">
                <a:solidFill>
                  <a:srgbClr val="FF0000"/>
                </a:solidFill>
              </a:rPr>
              <a:t>can</a:t>
            </a:r>
            <a:r>
              <a:rPr lang="en-US" sz="1200" dirty="0"/>
              <a:t> be shown by:</a:t>
            </a:r>
          </a:p>
          <a:p>
            <a:pPr lvl="1"/>
            <a:r>
              <a:rPr lang="en-US" sz="1100" dirty="0"/>
              <a:t>appropriate education, skills, experience and/or training considering local or national guidelines and recommendations;</a:t>
            </a:r>
          </a:p>
          <a:p>
            <a:pPr lvl="1"/>
            <a:r>
              <a:rPr lang="en-US" sz="1100" dirty="0"/>
              <a:t>relevant technical skills specific to the energy uses, scope, boundaries and audit objective;</a:t>
            </a:r>
          </a:p>
          <a:p>
            <a:pPr lvl="1"/>
            <a:r>
              <a:rPr lang="en-US" sz="1100" dirty="0"/>
              <a:t>knowledge of appropriate legal and other requirements;</a:t>
            </a:r>
          </a:p>
          <a:p>
            <a:pPr lvl="1"/>
            <a:r>
              <a:rPr lang="en-US" sz="1100" dirty="0"/>
              <a:t>familiarity with the energy uses being audited;</a:t>
            </a:r>
          </a:p>
          <a:p>
            <a:pPr lvl="1"/>
            <a:r>
              <a:rPr lang="en-US" sz="1100" dirty="0"/>
              <a:t>knowledge of the requirements of this International Standard, national and local energy auditing standards;</a:t>
            </a:r>
          </a:p>
          <a:p>
            <a:pPr lvl="1"/>
            <a:r>
              <a:rPr lang="en-US" sz="1100" dirty="0"/>
              <a:t>(for a team member designated as lead energy auditor) having the skills to manage and provide leadership to the energy audit team: a lead auditor should have managerial, professional and leadership skills in order to manage a team.</a:t>
            </a:r>
          </a:p>
        </p:txBody>
      </p:sp>
      <p:sp>
        <p:nvSpPr>
          <p:cNvPr id="5" name="Text Placeholder 4"/>
          <p:cNvSpPr>
            <a:spLocks noGrp="1"/>
          </p:cNvSpPr>
          <p:nvPr>
            <p:ph type="body" sz="quarter" idx="3"/>
          </p:nvPr>
        </p:nvSpPr>
        <p:spPr>
          <a:xfrm>
            <a:off x="4782145" y="1372196"/>
            <a:ext cx="3829050" cy="617934"/>
          </a:xfrm>
        </p:spPr>
        <p:txBody>
          <a:bodyPr>
            <a:normAutofit fontScale="77500" lnSpcReduction="20000"/>
          </a:bodyPr>
          <a:lstStyle/>
          <a:p>
            <a:r>
              <a:rPr lang="en-US" dirty="0"/>
              <a:t>Standard 211p “Standard for Commercial Building Energy Audits”</a:t>
            </a:r>
          </a:p>
        </p:txBody>
      </p:sp>
      <p:sp>
        <p:nvSpPr>
          <p:cNvPr id="6" name="Content Placeholder 5"/>
          <p:cNvSpPr>
            <a:spLocks noGrp="1"/>
          </p:cNvSpPr>
          <p:nvPr>
            <p:ph sz="quarter" idx="4"/>
          </p:nvPr>
        </p:nvSpPr>
        <p:spPr/>
        <p:txBody>
          <a:bodyPr>
            <a:normAutofit fontScale="40000" lnSpcReduction="20000"/>
          </a:bodyPr>
          <a:lstStyle/>
          <a:p>
            <a:pPr marL="0" indent="0">
              <a:buNone/>
            </a:pPr>
            <a:r>
              <a:rPr lang="en-US" sz="3500" b="1" dirty="0"/>
              <a:t>&lt;qualified&gt; </a:t>
            </a:r>
            <a:r>
              <a:rPr lang="en-US" sz="3500" b="1" dirty="0">
                <a:solidFill>
                  <a:srgbClr val="FF0000"/>
                </a:solidFill>
              </a:rPr>
              <a:t>Energy Auditor: </a:t>
            </a:r>
          </a:p>
          <a:p>
            <a:r>
              <a:rPr lang="en-US" dirty="0"/>
              <a:t> An energy solutions professional who assesses building systems and site conditions; analyzes and evaluates equipment and energy usage; and recommends strategies to optimize building resource utilization.</a:t>
            </a:r>
          </a:p>
          <a:p>
            <a:r>
              <a:rPr lang="en-US" dirty="0"/>
              <a:t> Experience </a:t>
            </a:r>
            <a:r>
              <a:rPr lang="en-US" dirty="0">
                <a:solidFill>
                  <a:srgbClr val="FF0000"/>
                </a:solidFill>
              </a:rPr>
              <a:t>must</a:t>
            </a:r>
            <a:r>
              <a:rPr lang="en-US" dirty="0"/>
              <a:t> include completion of five commercial (non‐residential) building energy audits within the past three years. </a:t>
            </a:r>
          </a:p>
          <a:p>
            <a:r>
              <a:rPr lang="en-US" dirty="0"/>
              <a:t>The auditor </a:t>
            </a:r>
            <a:r>
              <a:rPr lang="en-US" dirty="0">
                <a:solidFill>
                  <a:srgbClr val="FF0000"/>
                </a:solidFill>
              </a:rPr>
              <a:t>must</a:t>
            </a:r>
            <a:r>
              <a:rPr lang="en-US" dirty="0"/>
              <a:t> be one of the following</a:t>
            </a:r>
            <a:br>
              <a:rPr lang="en-US" dirty="0"/>
            </a:br>
            <a:r>
              <a:rPr lang="en-US" dirty="0"/>
              <a:t>a) A Building Energy Assessment Professional (BEAP), Certified Energy Manager (CEM),</a:t>
            </a:r>
            <a:br>
              <a:rPr lang="en-US" dirty="0"/>
            </a:br>
            <a:r>
              <a:rPr lang="en-US" dirty="0"/>
              <a:t>or Certified Energy Auditor (CEA) as certified by ASHRAE or AEE respectively,</a:t>
            </a:r>
            <a:br>
              <a:rPr lang="en-US" dirty="0"/>
            </a:br>
            <a:r>
              <a:rPr lang="en-US" dirty="0"/>
              <a:t>b) A person who holds a certification from a credentialing program approved by the U.S. Department of Energy Better Buildings Workforce Guidelines for Building Energy Auditors.</a:t>
            </a:r>
            <a:br>
              <a:rPr lang="en-US" dirty="0"/>
            </a:br>
            <a:r>
              <a:rPr lang="en-US" dirty="0"/>
              <a:t>c) A licensed Professional Engineer or a Licensed Contractor specifically approved to conduct energy audits by the authority having jurisdiction (AHJ).</a:t>
            </a:r>
            <a:br>
              <a:rPr lang="en-US" dirty="0"/>
            </a:br>
            <a:r>
              <a:rPr lang="en-US" dirty="0"/>
              <a:t>d) A person qualified by the authority having jurisdiction</a:t>
            </a:r>
            <a:br>
              <a:rPr lang="en-US" dirty="0"/>
            </a:br>
            <a:endParaRPr lang="en-US" dirty="0"/>
          </a:p>
        </p:txBody>
      </p:sp>
    </p:spTree>
    <p:extLst>
      <p:ext uri="{BB962C8B-B14F-4D97-AF65-F5344CB8AC3E}">
        <p14:creationId xmlns:p14="http://schemas.microsoft.com/office/powerpoint/2010/main" val="2976655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Structure</a:t>
            </a:r>
          </a:p>
        </p:txBody>
      </p:sp>
      <p:graphicFrame>
        <p:nvGraphicFramePr>
          <p:cNvPr id="27" name="Content Placeholder 26"/>
          <p:cNvGraphicFramePr>
            <a:graphicFrameLocks noGrp="1"/>
          </p:cNvGraphicFramePr>
          <p:nvPr>
            <p:ph idx="1"/>
            <p:extLst/>
          </p:nvPr>
        </p:nvGraphicFramePr>
        <p:xfrm>
          <a:off x="514350" y="2502694"/>
          <a:ext cx="8115300" cy="30182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7566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What Path(s)</a:t>
            </a:r>
            <a:r>
              <a:rPr lang="en-US" sz="4000" baseline="0" dirty="0">
                <a:solidFill>
                  <a:schemeClr val="bg1"/>
                </a:solidFill>
              </a:rPr>
              <a:t> are Ideal, and when?</a:t>
            </a:r>
            <a:endParaRPr lang="en-US" sz="4000"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dirty="0"/>
              <a:t>Can we make a hierarchy of approaches?</a:t>
            </a:r>
          </a:p>
          <a:p>
            <a:r>
              <a:rPr lang="en-US" dirty="0"/>
              <a:t>Example: </a:t>
            </a:r>
          </a:p>
          <a:p>
            <a:pPr lvl="1"/>
            <a:r>
              <a:rPr lang="en-US" b="1" dirty="0">
                <a:solidFill>
                  <a:srgbClr val="FF0000"/>
                </a:solidFill>
              </a:rPr>
              <a:t>Search</a:t>
            </a:r>
            <a:r>
              <a:rPr lang="en-US" dirty="0"/>
              <a:t> for other cognizant authorities on a subject when defining a term, starting within ASHRAE.</a:t>
            </a:r>
          </a:p>
          <a:p>
            <a:pPr lvl="1"/>
            <a:r>
              <a:rPr lang="en-US" b="1" dirty="0">
                <a:solidFill>
                  <a:srgbClr val="FF0000"/>
                </a:solidFill>
              </a:rPr>
              <a:t>Reference</a:t>
            </a:r>
            <a:r>
              <a:rPr lang="en-US" dirty="0"/>
              <a:t> a [the most] cognizant authority’s standard if ASHRAE or the specific authoring group is not that authority, and the cognizant authority has a suitable definition in a relevant published standard</a:t>
            </a:r>
          </a:p>
          <a:p>
            <a:pPr lvl="2"/>
            <a:r>
              <a:rPr lang="en-US" dirty="0">
                <a:solidFill>
                  <a:srgbClr val="0000CC"/>
                </a:solidFill>
              </a:rPr>
              <a:t>Get permission </a:t>
            </a:r>
            <a:r>
              <a:rPr lang="en-US" dirty="0"/>
              <a:t>to do reference, and cite it.</a:t>
            </a:r>
          </a:p>
          <a:p>
            <a:pPr lvl="1"/>
            <a:r>
              <a:rPr lang="en-US" b="1" dirty="0">
                <a:solidFill>
                  <a:srgbClr val="FF0000"/>
                </a:solidFill>
              </a:rPr>
              <a:t>Author</a:t>
            </a:r>
            <a:r>
              <a:rPr lang="en-US" dirty="0"/>
              <a:t> a definition if there is none suitable. </a:t>
            </a:r>
          </a:p>
          <a:p>
            <a:pPr lvl="1"/>
            <a:r>
              <a:rPr lang="en-US" b="1" dirty="0">
                <a:solidFill>
                  <a:srgbClr val="FF0000"/>
                </a:solidFill>
              </a:rPr>
              <a:t>Collaborate</a:t>
            </a:r>
            <a:r>
              <a:rPr lang="en-US" dirty="0"/>
              <a:t> when possible.</a:t>
            </a:r>
          </a:p>
          <a:p>
            <a:pPr lvl="1"/>
            <a:r>
              <a:rPr lang="en-US" b="1" dirty="0">
                <a:solidFill>
                  <a:srgbClr val="FF0000"/>
                </a:solidFill>
              </a:rPr>
              <a:t>Compete</a:t>
            </a:r>
            <a:r>
              <a:rPr lang="en-US" dirty="0"/>
              <a:t> if necessary.</a:t>
            </a:r>
          </a:p>
        </p:txBody>
      </p:sp>
    </p:spTree>
    <p:extLst>
      <p:ext uri="{BB962C8B-B14F-4D97-AF65-F5344CB8AC3E}">
        <p14:creationId xmlns:p14="http://schemas.microsoft.com/office/powerpoint/2010/main" val="1737198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bg1"/>
                </a:solidFill>
              </a:rPr>
              <a:t>How should authors choose which path?</a:t>
            </a:r>
          </a:p>
        </p:txBody>
      </p:sp>
      <p:sp>
        <p:nvSpPr>
          <p:cNvPr id="3" name="Content Placeholder 2"/>
          <p:cNvSpPr>
            <a:spLocks noGrp="1"/>
          </p:cNvSpPr>
          <p:nvPr>
            <p:ph idx="1"/>
          </p:nvPr>
        </p:nvSpPr>
        <p:spPr/>
        <p:txBody>
          <a:bodyPr/>
          <a:lstStyle/>
          <a:p>
            <a:r>
              <a:rPr lang="en-US" dirty="0"/>
              <a:t>As ASHRAE and specifically TC1.6</a:t>
            </a:r>
          </a:p>
          <a:p>
            <a:r>
              <a:rPr lang="en-US" dirty="0"/>
              <a:t>Tools</a:t>
            </a:r>
          </a:p>
          <a:p>
            <a:pPr lvl="1"/>
            <a:r>
              <a:rPr lang="en-US" dirty="0"/>
              <a:t>New DB query</a:t>
            </a:r>
          </a:p>
          <a:p>
            <a:pPr lvl="1"/>
            <a:r>
              <a:rPr lang="en-US" dirty="0"/>
              <a:t>Old DB online</a:t>
            </a:r>
          </a:p>
          <a:p>
            <a:r>
              <a:rPr lang="en-US" dirty="0"/>
              <a:t>Policy </a:t>
            </a:r>
          </a:p>
          <a:p>
            <a:r>
              <a:rPr lang="en-US" dirty="0"/>
              <a:t>Guidelines</a:t>
            </a:r>
          </a:p>
          <a:p>
            <a:r>
              <a:rPr lang="en-US" dirty="0"/>
              <a:t>Trainings</a:t>
            </a:r>
          </a:p>
          <a:p>
            <a:r>
              <a:rPr lang="en-US" dirty="0"/>
              <a:t>External – non-author review and comment or </a:t>
            </a:r>
          </a:p>
          <a:p>
            <a:r>
              <a:rPr lang="en-US" dirty="0"/>
              <a:t>Enforcement</a:t>
            </a:r>
          </a:p>
        </p:txBody>
      </p:sp>
    </p:spTree>
    <p:extLst>
      <p:ext uri="{BB962C8B-B14F-4D97-AF65-F5344CB8AC3E}">
        <p14:creationId xmlns:p14="http://schemas.microsoft.com/office/powerpoint/2010/main" val="74406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2A6C3E-34E1-48BB-A6D9-553A2C627387}"/>
              </a:ext>
            </a:extLst>
          </p:cNvPr>
          <p:cNvSpPr>
            <a:spLocks noGrp="1"/>
          </p:cNvSpPr>
          <p:nvPr>
            <p:ph type="title"/>
          </p:nvPr>
        </p:nvSpPr>
        <p:spPr/>
        <p:txBody>
          <a:bodyPr/>
          <a:lstStyle/>
          <a:p>
            <a:r>
              <a:rPr lang="en-US" dirty="0">
                <a:solidFill>
                  <a:schemeClr val="bg1"/>
                </a:solidFill>
              </a:rPr>
              <a:t>QUESTIONS</a:t>
            </a:r>
          </a:p>
        </p:txBody>
      </p:sp>
      <p:sp>
        <p:nvSpPr>
          <p:cNvPr id="5" name="Content Placeholder 4">
            <a:extLst>
              <a:ext uri="{FF2B5EF4-FFF2-40B4-BE49-F238E27FC236}">
                <a16:creationId xmlns:a16="http://schemas.microsoft.com/office/drawing/2014/main" id="{A96B68C6-667E-4A9F-864F-C3F6022E0754}"/>
              </a:ext>
            </a:extLst>
          </p:cNvPr>
          <p:cNvSpPr>
            <a:spLocks noGrp="1"/>
          </p:cNvSpPr>
          <p:nvPr>
            <p:ph idx="1"/>
          </p:nvPr>
        </p:nvSpPr>
        <p:spPr>
          <a:xfrm>
            <a:off x="508992" y="2508529"/>
            <a:ext cx="8120658" cy="3372009"/>
          </a:xfrm>
        </p:spPr>
        <p:txBody>
          <a:bodyPr>
            <a:normAutofit fontScale="40000" lnSpcReduction="20000"/>
          </a:bodyPr>
          <a:lstStyle/>
          <a:p>
            <a:r>
              <a:rPr lang="en-US" sz="7400" dirty="0"/>
              <a:t>When does a definition need to be consistent, or correlated within or without ASHRAE? </a:t>
            </a:r>
          </a:p>
          <a:p>
            <a:r>
              <a:rPr lang="en-US" sz="7400" dirty="0"/>
              <a:t>Is it too late, for old terms, to try?</a:t>
            </a:r>
          </a:p>
          <a:p>
            <a:r>
              <a:rPr lang="en-US" sz="7400" dirty="0"/>
              <a:t>What path(s) are ideal, and when?</a:t>
            </a:r>
          </a:p>
          <a:p>
            <a:r>
              <a:rPr lang="en-US" sz="7400" dirty="0"/>
              <a:t>Should cross-checking of other authorities outside ASHRAE be recommended practice? </a:t>
            </a:r>
          </a:p>
          <a:p>
            <a:r>
              <a:rPr lang="en-US" sz="7400" dirty="0"/>
              <a:t>Should </a:t>
            </a:r>
            <a:r>
              <a:rPr lang="en-US" sz="7400" dirty="0" err="1"/>
              <a:t>ternms</a:t>
            </a:r>
            <a:r>
              <a:rPr lang="en-US" sz="7400" dirty="0"/>
              <a:t> be in IP and SI? Rational or soft conversions?</a:t>
            </a:r>
          </a:p>
          <a:p>
            <a:endParaRPr lang="en-US" dirty="0"/>
          </a:p>
        </p:txBody>
      </p:sp>
    </p:spTree>
    <p:extLst>
      <p:ext uri="{BB962C8B-B14F-4D97-AF65-F5344CB8AC3E}">
        <p14:creationId xmlns:p14="http://schemas.microsoft.com/office/powerpoint/2010/main" val="317130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3"/>
          </p:nvPr>
        </p:nvSpPr>
        <p:spPr>
          <a:xfrm>
            <a:off x="580807" y="1905879"/>
            <a:ext cx="3336676" cy="3323646"/>
          </a:xfrm>
        </p:spPr>
        <p:txBody>
          <a:bodyPr/>
          <a:lstStyle/>
          <a:p>
            <a:pPr marL="457200" indent="-457200">
              <a:buFont typeface="+mj-lt"/>
              <a:buAutoNum type="arabicPeriod"/>
            </a:pPr>
            <a:r>
              <a:rPr lang="en-US" dirty="0"/>
              <a:t>ASHRAE Standards and Guidelines</a:t>
            </a:r>
          </a:p>
          <a:p>
            <a:pPr marL="457200" indent="-457200">
              <a:buFont typeface="+mj-lt"/>
              <a:buAutoNum type="arabicPeriod"/>
            </a:pPr>
            <a:r>
              <a:rPr lang="en-US" dirty="0"/>
              <a:t>ASHRAE Handbooks, Position Papers</a:t>
            </a:r>
          </a:p>
          <a:p>
            <a:pPr marL="457200" indent="-457200">
              <a:buFont typeface="+mj-lt"/>
              <a:buAutoNum type="arabicPeriod"/>
            </a:pPr>
            <a:r>
              <a:rPr lang="en-US" dirty="0"/>
              <a:t>ASHRAE MCO, ISO</a:t>
            </a:r>
          </a:p>
          <a:p>
            <a:pPr marL="457200" indent="-457200">
              <a:buFont typeface="+mj-lt"/>
              <a:buAutoNum type="arabicPeriod"/>
            </a:pPr>
            <a:r>
              <a:rPr lang="en-US" dirty="0"/>
              <a:t>IIR</a:t>
            </a:r>
          </a:p>
          <a:p>
            <a:pPr marL="457200" indent="-457200">
              <a:buFont typeface="+mj-lt"/>
              <a:buAutoNum type="arabicPeriod"/>
            </a:pPr>
            <a:r>
              <a:rPr lang="en-US" dirty="0"/>
              <a:t>AHRI, US DOE, etc.</a:t>
            </a:r>
          </a:p>
          <a:p>
            <a:pPr marL="457200" indent="-457200">
              <a:buFont typeface="+mj-lt"/>
              <a:buAutoNum type="arabicPeriod"/>
            </a:pPr>
            <a:r>
              <a:rPr lang="en-US" dirty="0"/>
              <a:t>Special Publications</a:t>
            </a:r>
          </a:p>
          <a:p>
            <a:pPr marL="457200" indent="-457200">
              <a:buFont typeface="+mj-lt"/>
              <a:buAutoNum type="arabicPeriod"/>
            </a:pPr>
            <a:endParaRPr lang="en-US" dirty="0"/>
          </a:p>
        </p:txBody>
      </p:sp>
      <p:sp>
        <p:nvSpPr>
          <p:cNvPr id="4" name="Title 1"/>
          <p:cNvSpPr>
            <a:spLocks noGrp="1"/>
          </p:cNvSpPr>
          <p:nvPr>
            <p:ph type="title" hasCustomPrompt="1"/>
          </p:nvPr>
        </p:nvSpPr>
        <p:spPr>
          <a:xfrm>
            <a:off x="92869" y="117476"/>
            <a:ext cx="9214760" cy="643543"/>
          </a:xfrm>
        </p:spPr>
        <p:txBody>
          <a:bodyPr>
            <a:normAutofit/>
          </a:bodyPr>
          <a:lstStyle>
            <a:lvl1pPr>
              <a:defRPr lang="en-US" sz="2700" b="1" smtClean="0">
                <a:solidFill>
                  <a:schemeClr val="bg1"/>
                </a:solidFill>
              </a:defRPr>
            </a:lvl1pPr>
          </a:lstStyle>
          <a:p>
            <a:r>
              <a:rPr lang="en-US" sz="3200" dirty="0"/>
              <a:t>Let’s  Start with  List of ASHRAE Glossary Sources</a:t>
            </a:r>
          </a:p>
        </p:txBody>
      </p:sp>
      <p:sp>
        <p:nvSpPr>
          <p:cNvPr id="5" name="Text Placeholder 2">
            <a:extLst>
              <a:ext uri="{FF2B5EF4-FFF2-40B4-BE49-F238E27FC236}">
                <a16:creationId xmlns:a16="http://schemas.microsoft.com/office/drawing/2014/main" id="{E802CCB1-E480-411B-86AE-F289D24FB2DE}"/>
              </a:ext>
            </a:extLst>
          </p:cNvPr>
          <p:cNvSpPr txBox="1">
            <a:spLocks/>
          </p:cNvSpPr>
          <p:nvPr/>
        </p:nvSpPr>
        <p:spPr>
          <a:xfrm>
            <a:off x="4658628" y="1846523"/>
            <a:ext cx="3723373" cy="3323646"/>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100" u="none" kern="1200" baseline="0">
                <a:solidFill>
                  <a:schemeClr val="tx1"/>
                </a:solidFill>
                <a:latin typeface="+mn-lt"/>
                <a:ea typeface="+mn-ea"/>
                <a:cs typeface="+mn-cs"/>
              </a:defRPr>
            </a:lvl1pPr>
            <a:lvl2pPr marL="342900" indent="0" algn="l" defTabSz="914400" rtl="0" eaLnBrk="1" latinLnBrk="0" hangingPunct="1">
              <a:lnSpc>
                <a:spcPct val="90000"/>
              </a:lnSpc>
              <a:spcBef>
                <a:spcPts val="500"/>
              </a:spcBef>
              <a:buFont typeface="Arial" panose="020B0604020202020204" pitchFamily="34" charset="0"/>
              <a:buNone/>
              <a:defRPr sz="1050" kern="1200">
                <a:solidFill>
                  <a:schemeClr val="tx1"/>
                </a:solidFill>
                <a:latin typeface="+mn-lt"/>
                <a:ea typeface="+mn-ea"/>
                <a:cs typeface="+mn-cs"/>
              </a:defRPr>
            </a:lvl2pPr>
            <a:lvl3pPr marL="685800" indent="0" algn="l" defTabSz="914400" rtl="0" eaLnBrk="1" latinLnBrk="0" hangingPunct="1">
              <a:lnSpc>
                <a:spcPct val="90000"/>
              </a:lnSpc>
              <a:spcBef>
                <a:spcPts val="500"/>
              </a:spcBef>
              <a:buFont typeface="Arial" panose="020B0604020202020204" pitchFamily="34" charset="0"/>
              <a:buNone/>
              <a:defRPr sz="900" kern="1200">
                <a:solidFill>
                  <a:schemeClr val="tx1"/>
                </a:solidFill>
                <a:latin typeface="+mn-lt"/>
                <a:ea typeface="+mn-ea"/>
                <a:cs typeface="+mn-cs"/>
              </a:defRPr>
            </a:lvl3pPr>
            <a:lvl4pPr marL="10287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4pPr>
            <a:lvl5pPr marL="13716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5pPr>
            <a:lvl6pPr marL="17145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9pPr>
          </a:lstStyle>
          <a:p>
            <a:pPr marL="457200" indent="-457200">
              <a:buFont typeface="+mj-lt"/>
              <a:buAutoNum type="arabicPeriod"/>
            </a:pPr>
            <a:r>
              <a:rPr lang="en-US" dirty="0"/>
              <a:t>ASHRAE Terms Online</a:t>
            </a:r>
          </a:p>
          <a:p>
            <a:r>
              <a:rPr lang="en-US" dirty="0"/>
              <a:t>   Harmonized Terms (~4000     terms) free. Search online for “ASHRAE Terms”.</a:t>
            </a:r>
          </a:p>
          <a:p>
            <a:pPr marL="457200" indent="-457200">
              <a:buFont typeface="+mj-lt"/>
              <a:buAutoNum type="arabicPeriod" startAt="2"/>
            </a:pPr>
            <a:r>
              <a:rPr lang="en-US" dirty="0"/>
              <a:t>ASHRAE TC 1.6 Working File (~20,000 terms)</a:t>
            </a:r>
          </a:p>
          <a:p>
            <a:r>
              <a:rPr lang="en-US" dirty="0"/>
              <a:t>   Terms online + all terms in stds and guidelines in last 6 years + selected other sources (free, TC 1.6 basecamp excel file, contact TC 1.6 chair for access) </a:t>
            </a:r>
          </a:p>
          <a:p>
            <a:pPr marL="457200" indent="-457200">
              <a:buFont typeface="+mj-lt"/>
              <a:buAutoNum type="arabicPeriod" startAt="3"/>
            </a:pPr>
            <a:r>
              <a:rPr lang="en-US" dirty="0"/>
              <a:t>SME Extracts (IRR example)</a:t>
            </a:r>
          </a:p>
          <a:p>
            <a:pPr marL="457200" indent="-457200">
              <a:buFont typeface="+mj-lt"/>
              <a:buAutoNum type="arabicPeriod" startAt="2"/>
            </a:pPr>
            <a:endParaRPr lang="en-US" dirty="0"/>
          </a:p>
        </p:txBody>
      </p:sp>
      <p:cxnSp>
        <p:nvCxnSpPr>
          <p:cNvPr id="6" name="Straight Arrow Connector 5">
            <a:extLst>
              <a:ext uri="{FF2B5EF4-FFF2-40B4-BE49-F238E27FC236}">
                <a16:creationId xmlns:a16="http://schemas.microsoft.com/office/drawing/2014/main" id="{74050E82-B03C-4F35-AD60-F363EAF85CBB}"/>
              </a:ext>
            </a:extLst>
          </p:cNvPr>
          <p:cNvCxnSpPr>
            <a:cxnSpLocks/>
          </p:cNvCxnSpPr>
          <p:nvPr/>
        </p:nvCxnSpPr>
        <p:spPr>
          <a:xfrm>
            <a:off x="4042610" y="2098307"/>
            <a:ext cx="644893"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C486CB9-0722-4B89-95A9-FF08CD8112DA}"/>
              </a:ext>
            </a:extLst>
          </p:cNvPr>
          <p:cNvCxnSpPr>
            <a:cxnSpLocks/>
          </p:cNvCxnSpPr>
          <p:nvPr/>
        </p:nvCxnSpPr>
        <p:spPr>
          <a:xfrm>
            <a:off x="4090737" y="3492366"/>
            <a:ext cx="58553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198FDB-549A-4A69-B51D-AC749054BD30}"/>
              </a:ext>
            </a:extLst>
          </p:cNvPr>
          <p:cNvCxnSpPr>
            <a:cxnSpLocks/>
          </p:cNvCxnSpPr>
          <p:nvPr/>
        </p:nvCxnSpPr>
        <p:spPr>
          <a:xfrm>
            <a:off x="4081112" y="3532472"/>
            <a:ext cx="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540047B-ECD4-404E-A680-53DABD045B88}"/>
              </a:ext>
            </a:extLst>
          </p:cNvPr>
          <p:cNvCxnSpPr>
            <a:cxnSpLocks/>
          </p:cNvCxnSpPr>
          <p:nvPr/>
        </p:nvCxnSpPr>
        <p:spPr>
          <a:xfrm>
            <a:off x="3501992" y="3019125"/>
            <a:ext cx="58553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F14A479-D626-4FFE-9719-CDEA9A991FB8}"/>
              </a:ext>
            </a:extLst>
          </p:cNvPr>
          <p:cNvCxnSpPr>
            <a:cxnSpLocks/>
          </p:cNvCxnSpPr>
          <p:nvPr/>
        </p:nvCxnSpPr>
        <p:spPr>
          <a:xfrm>
            <a:off x="3481138" y="2305250"/>
            <a:ext cx="58553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2F08C34-6329-41BF-9901-5D8A43BF9099}"/>
              </a:ext>
            </a:extLst>
          </p:cNvPr>
          <p:cNvCxnSpPr>
            <a:cxnSpLocks/>
          </p:cNvCxnSpPr>
          <p:nvPr/>
        </p:nvCxnSpPr>
        <p:spPr>
          <a:xfrm>
            <a:off x="3450657" y="3506804"/>
            <a:ext cx="58553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402D508-1F3F-4B0D-924C-82F58D70E5D4}"/>
              </a:ext>
            </a:extLst>
          </p:cNvPr>
          <p:cNvCxnSpPr>
            <a:cxnSpLocks/>
          </p:cNvCxnSpPr>
          <p:nvPr/>
        </p:nvCxnSpPr>
        <p:spPr>
          <a:xfrm>
            <a:off x="3506805" y="3870960"/>
            <a:ext cx="585536"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FAB752C-9478-4453-A947-385C6D515C10}"/>
              </a:ext>
            </a:extLst>
          </p:cNvPr>
          <p:cNvCxnSpPr>
            <a:cxnSpLocks/>
          </p:cNvCxnSpPr>
          <p:nvPr/>
        </p:nvCxnSpPr>
        <p:spPr>
          <a:xfrm>
            <a:off x="3514826" y="4340994"/>
            <a:ext cx="585536"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63AEAB9-A4CB-4EB8-8E4E-EDF1B2D70B4F}"/>
              </a:ext>
            </a:extLst>
          </p:cNvPr>
          <p:cNvCxnSpPr>
            <a:cxnSpLocks/>
          </p:cNvCxnSpPr>
          <p:nvPr/>
        </p:nvCxnSpPr>
        <p:spPr>
          <a:xfrm>
            <a:off x="4081111" y="5686927"/>
            <a:ext cx="585536"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FAC6046-F6B9-41C3-9594-CB131F72944C}"/>
              </a:ext>
            </a:extLst>
          </p:cNvPr>
          <p:cNvCxnSpPr>
            <a:cxnSpLocks/>
          </p:cNvCxnSpPr>
          <p:nvPr/>
        </p:nvCxnSpPr>
        <p:spPr>
          <a:xfrm>
            <a:off x="4081112" y="3898232"/>
            <a:ext cx="0" cy="1828800"/>
          </a:xfrm>
          <a:prstGeom prst="line">
            <a:avLst/>
          </a:prstGeom>
          <a:ln w="571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19EDB0D-A4B1-4DBB-B50E-B1D779B4BFDE}"/>
              </a:ext>
            </a:extLst>
          </p:cNvPr>
          <p:cNvCxnSpPr>
            <a:cxnSpLocks/>
          </p:cNvCxnSpPr>
          <p:nvPr/>
        </p:nvCxnSpPr>
        <p:spPr>
          <a:xfrm>
            <a:off x="4069883" y="2107933"/>
            <a:ext cx="0" cy="1422935"/>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577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3"/>
          </p:nvPr>
        </p:nvSpPr>
        <p:spPr>
          <a:xfrm>
            <a:off x="899146" y="1373665"/>
            <a:ext cx="7697390" cy="3323646"/>
          </a:xfrm>
        </p:spPr>
        <p:txBody>
          <a:bodyPr/>
          <a:lstStyle/>
          <a:p>
            <a:r>
              <a:rPr lang="en-US" sz="2800" dirty="0"/>
              <a:t>Past and Current Members of TC 1.6 who have contributed much of their time.</a:t>
            </a:r>
          </a:p>
          <a:p>
            <a:pPr marL="457200" indent="-457200">
              <a:buFont typeface="Arial" panose="020B0604020202020204" pitchFamily="34" charset="0"/>
              <a:buChar char="•"/>
            </a:pPr>
            <a:r>
              <a:rPr lang="en-US" sz="2800" dirty="0"/>
              <a:t>Special thanks to Roger Lautz, Chuck Dale-Derks, Bruce Billedeaux, Steve Comstock, Mark Owen and Sarah Boyle</a:t>
            </a:r>
          </a:p>
          <a:p>
            <a:r>
              <a:rPr lang="en-US" sz="2800" dirty="0"/>
              <a:t>Lynn G. </a:t>
            </a:r>
            <a:r>
              <a:rPr lang="en-US" sz="2800" dirty="0" err="1"/>
              <a:t>Bellenger</a:t>
            </a:r>
            <a:r>
              <a:rPr lang="en-US" sz="2800" dirty="0"/>
              <a:t>, ASHRAE President 2010-11, who started a Presidential adhoc on ASHRAE Terminology Improvements that lead to where we are today. </a:t>
            </a:r>
          </a:p>
          <a:p>
            <a:r>
              <a:rPr lang="en-US" sz="2800" dirty="0"/>
              <a:t>Future contributors – either as a TC 1.6 member or as a Subject Matter Expert (SME) like Don Gatley, FASHRAE</a:t>
            </a:r>
          </a:p>
        </p:txBody>
      </p:sp>
      <p:sp>
        <p:nvSpPr>
          <p:cNvPr id="4" name="Title 1"/>
          <p:cNvSpPr>
            <a:spLocks noGrp="1"/>
          </p:cNvSpPr>
          <p:nvPr>
            <p:ph type="title" hasCustomPrompt="1"/>
          </p:nvPr>
        </p:nvSpPr>
        <p:spPr>
          <a:xfrm>
            <a:off x="92869" y="117476"/>
            <a:ext cx="7886700" cy="643543"/>
          </a:xfrm>
        </p:spPr>
        <p:txBody>
          <a:bodyPr>
            <a:normAutofit/>
          </a:bodyPr>
          <a:lstStyle>
            <a:lvl1pPr>
              <a:defRPr lang="en-US" sz="2700" b="1" smtClean="0">
                <a:solidFill>
                  <a:schemeClr val="bg1"/>
                </a:solidFill>
              </a:defRPr>
            </a:lvl1pPr>
          </a:lstStyle>
          <a:p>
            <a:r>
              <a:rPr lang="en-US" sz="3200" b="1" dirty="0">
                <a:solidFill>
                  <a:schemeClr val="bg1"/>
                </a:solidFill>
                <a:latin typeface="+mn-lt"/>
              </a:rPr>
              <a:t>Acknowledgements</a:t>
            </a:r>
            <a:endParaRPr lang="en-US" sz="3200" dirty="0"/>
          </a:p>
        </p:txBody>
      </p:sp>
    </p:spTree>
    <p:extLst>
      <p:ext uri="{BB962C8B-B14F-4D97-AF65-F5344CB8AC3E}">
        <p14:creationId xmlns:p14="http://schemas.microsoft.com/office/powerpoint/2010/main" val="330824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3"/>
          </p:nvPr>
        </p:nvSpPr>
        <p:spPr>
          <a:xfrm>
            <a:off x="944761" y="1919866"/>
            <a:ext cx="7620596" cy="3795134"/>
          </a:xfrm>
        </p:spPr>
        <p:txBody>
          <a:bodyPr/>
          <a:lstStyle/>
          <a:p>
            <a:pPr marL="228600" indent="-228600">
              <a:buFont typeface="+mj-lt"/>
              <a:buAutoNum type="arabicPeriod"/>
            </a:pPr>
            <a:r>
              <a:rPr lang="en-US" sz="2400" dirty="0"/>
              <a:t>High Level Overview</a:t>
            </a:r>
          </a:p>
          <a:p>
            <a:pPr marL="571500" lvl="1" indent="-228600">
              <a:buFont typeface="+mj-lt"/>
              <a:buAutoNum type="arabicPeriod"/>
            </a:pPr>
            <a:r>
              <a:rPr lang="en-US" sz="2000" dirty="0"/>
              <a:t>Possible origins of terms and their definitions</a:t>
            </a:r>
          </a:p>
          <a:p>
            <a:pPr marL="571500" lvl="1" indent="-228600">
              <a:buFont typeface="+mj-lt"/>
              <a:buAutoNum type="arabicPeriod"/>
            </a:pPr>
            <a:r>
              <a:rPr lang="en-US" sz="2000" dirty="0"/>
              <a:t>Examples of ASHRAE terms and definitions from various methods</a:t>
            </a:r>
          </a:p>
          <a:p>
            <a:pPr marL="228600" indent="-228600">
              <a:buFont typeface="+mj-lt"/>
              <a:buAutoNum type="arabicPeriod"/>
            </a:pPr>
            <a:r>
              <a:rPr lang="en-US" sz="2400" dirty="0"/>
              <a:t>Discussion</a:t>
            </a:r>
          </a:p>
          <a:p>
            <a:pPr marL="571500" lvl="1" indent="-228600">
              <a:buFont typeface="+mj-lt"/>
              <a:buAutoNum type="arabicPeriod"/>
            </a:pPr>
            <a:r>
              <a:rPr lang="en-US" sz="2000" dirty="0"/>
              <a:t>Current practices of various ASHRAE Authors</a:t>
            </a:r>
          </a:p>
          <a:p>
            <a:pPr marL="571500" lvl="1" indent="-228600">
              <a:buFont typeface="+mj-lt"/>
              <a:buAutoNum type="arabicPeriod"/>
            </a:pPr>
            <a:r>
              <a:rPr lang="en-US" sz="2000" dirty="0"/>
              <a:t>What paths are more and less ideal </a:t>
            </a:r>
          </a:p>
          <a:p>
            <a:pPr marL="571500" lvl="1" indent="-228600">
              <a:buFont typeface="+mj-lt"/>
              <a:buAutoNum type="arabicPeriod"/>
            </a:pPr>
            <a:r>
              <a:rPr lang="en-US" sz="2000" dirty="0"/>
              <a:t>Where should ASHRAE guide the paths</a:t>
            </a:r>
          </a:p>
          <a:p>
            <a:pPr marL="571500" lvl="1" indent="-228600">
              <a:buFont typeface="+mj-lt"/>
              <a:buAutoNum type="arabicPeriod"/>
            </a:pPr>
            <a:r>
              <a:rPr lang="en-US" sz="2000" dirty="0"/>
              <a:t>Hard lines not to cross.</a:t>
            </a:r>
          </a:p>
          <a:p>
            <a:pPr marL="571500" lvl="1" indent="-228600">
              <a:buFont typeface="+mj-lt"/>
              <a:buAutoNum type="arabicPeriod"/>
            </a:pPr>
            <a:endParaRPr lang="en-US" sz="2000" dirty="0"/>
          </a:p>
          <a:p>
            <a:pPr marL="571500" lvl="1" indent="-228600">
              <a:buFont typeface="+mj-lt"/>
              <a:buAutoNum type="arabicPeriod"/>
            </a:pPr>
            <a:endParaRPr lang="en-US" sz="2000" dirty="0"/>
          </a:p>
          <a:p>
            <a:pPr marL="228600" indent="-228600">
              <a:buFont typeface="+mj-lt"/>
              <a:buAutoNum type="arabicPeriod"/>
            </a:pPr>
            <a:endParaRPr lang="en-US" sz="1200" dirty="0"/>
          </a:p>
        </p:txBody>
      </p:sp>
      <p:sp>
        <p:nvSpPr>
          <p:cNvPr id="4" name="Title 1"/>
          <p:cNvSpPr>
            <a:spLocks noGrp="1"/>
          </p:cNvSpPr>
          <p:nvPr>
            <p:ph type="title" hasCustomPrompt="1"/>
          </p:nvPr>
        </p:nvSpPr>
        <p:spPr>
          <a:xfrm>
            <a:off x="100013" y="146050"/>
            <a:ext cx="7886700" cy="643543"/>
          </a:xfrm>
        </p:spPr>
        <p:txBody>
          <a:bodyPr>
            <a:normAutofit/>
          </a:bodyPr>
          <a:lstStyle>
            <a:lvl1pPr>
              <a:defRPr lang="en-US" sz="2475" b="1" smtClean="0">
                <a:solidFill>
                  <a:schemeClr val="bg1"/>
                </a:solidFill>
              </a:defRPr>
            </a:lvl1pPr>
          </a:lstStyle>
          <a:p>
            <a:r>
              <a:rPr lang="en-US" sz="3200" dirty="0">
                <a:latin typeface="+mn-lt"/>
              </a:rPr>
              <a:t>Next on </a:t>
            </a:r>
            <a:r>
              <a:rPr lang="en-US" sz="3200" b="1" dirty="0">
                <a:solidFill>
                  <a:schemeClr val="bg1"/>
                </a:solidFill>
                <a:latin typeface="+mn-lt"/>
              </a:rPr>
              <a:t>Agenda</a:t>
            </a:r>
            <a:endParaRPr lang="en-US" sz="3200" dirty="0"/>
          </a:p>
        </p:txBody>
      </p:sp>
    </p:spTree>
    <p:extLst>
      <p:ext uri="{BB962C8B-B14F-4D97-AF65-F5344CB8AC3E}">
        <p14:creationId xmlns:p14="http://schemas.microsoft.com/office/powerpoint/2010/main" val="241615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5517" y="1114007"/>
            <a:ext cx="6457950" cy="969771"/>
          </a:xfrm>
        </p:spPr>
        <p:txBody>
          <a:bodyPr/>
          <a:lstStyle/>
          <a:p>
            <a:r>
              <a:rPr lang="en-US" dirty="0">
                <a:solidFill>
                  <a:schemeClr val="bg1"/>
                </a:solidFill>
              </a:rPr>
              <a:t>An old drafter joke…</a:t>
            </a:r>
          </a:p>
        </p:txBody>
      </p:sp>
      <p:pic>
        <p:nvPicPr>
          <p:cNvPr id="6" name="Picture 2" descr="http://www.seifert.com/images/marketing/blog/standards.jpg"/>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1339799" y="856212"/>
            <a:ext cx="6228356" cy="43014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481" y="5416690"/>
            <a:ext cx="4762919" cy="369332"/>
          </a:xfrm>
          <a:prstGeom prst="rect">
            <a:avLst/>
          </a:prstGeom>
          <a:noFill/>
        </p:spPr>
        <p:txBody>
          <a:bodyPr wrap="square" rtlCol="0">
            <a:spAutoFit/>
          </a:bodyPr>
          <a:lstStyle/>
          <a:p>
            <a:r>
              <a:rPr lang="en-US" sz="900" dirty="0">
                <a:solidFill>
                  <a:schemeClr val="accent3">
                    <a:lumMod val="50000"/>
                  </a:schemeClr>
                </a:solidFill>
              </a:rPr>
              <a:t>Note: This image was labeled for non-commercial re-use. (</a:t>
            </a:r>
            <a:r>
              <a:rPr lang="en-US" sz="900" dirty="0">
                <a:solidFill>
                  <a:schemeClr val="accent3">
                    <a:lumMod val="50000"/>
                  </a:schemeClr>
                </a:solidFill>
                <a:hlinkClick r:id="rId4"/>
              </a:rPr>
              <a:t>http://www.seifert.com/images/marketing/blog/standards.jpg</a:t>
            </a:r>
            <a:r>
              <a:rPr lang="en-US" sz="900" dirty="0">
                <a:solidFill>
                  <a:schemeClr val="accent3">
                    <a:lumMod val="50000"/>
                  </a:schemeClr>
                </a:solidFill>
              </a:rPr>
              <a:t>) </a:t>
            </a:r>
          </a:p>
        </p:txBody>
      </p:sp>
    </p:spTree>
    <p:extLst>
      <p:ext uri="{BB962C8B-B14F-4D97-AF65-F5344CB8AC3E}">
        <p14:creationId xmlns:p14="http://schemas.microsoft.com/office/powerpoint/2010/main" val="1007659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Underlying Terms </a:t>
            </a:r>
          </a:p>
        </p:txBody>
      </p:sp>
      <p:sp>
        <p:nvSpPr>
          <p:cNvPr id="4" name="Text Placeholder 3"/>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6734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bg1"/>
                </a:solidFill>
              </a:rPr>
              <a:t>PROVIDE</a:t>
            </a:r>
          </a:p>
        </p:txBody>
      </p:sp>
      <p:pic>
        <p:nvPicPr>
          <p:cNvPr id="8" name="Picture 7"/>
          <p:cNvPicPr>
            <a:picLocks noChangeAspect="1"/>
          </p:cNvPicPr>
          <p:nvPr/>
        </p:nvPicPr>
        <p:blipFill>
          <a:blip r:embed="rId3"/>
          <a:stretch>
            <a:fillRect/>
          </a:stretch>
        </p:blipFill>
        <p:spPr>
          <a:xfrm>
            <a:off x="266478" y="1768077"/>
            <a:ext cx="8605999" cy="3743489"/>
          </a:xfrm>
          <a:prstGeom prst="rect">
            <a:avLst/>
          </a:prstGeom>
        </p:spPr>
      </p:pic>
    </p:spTree>
    <p:extLst>
      <p:ext uri="{BB962C8B-B14F-4D97-AF65-F5344CB8AC3E}">
        <p14:creationId xmlns:p14="http://schemas.microsoft.com/office/powerpoint/2010/main" val="2860702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bg1"/>
                </a:solidFill>
              </a:rPr>
              <a:t>Author</a:t>
            </a:r>
          </a:p>
        </p:txBody>
      </p:sp>
      <p:pic>
        <p:nvPicPr>
          <p:cNvPr id="7" name="Picture 6"/>
          <p:cNvPicPr>
            <a:picLocks noChangeAspect="1"/>
          </p:cNvPicPr>
          <p:nvPr/>
        </p:nvPicPr>
        <p:blipFill>
          <a:blip r:embed="rId3"/>
          <a:stretch>
            <a:fillRect/>
          </a:stretch>
        </p:blipFill>
        <p:spPr>
          <a:xfrm>
            <a:off x="815489" y="1690689"/>
            <a:ext cx="7513021" cy="4536322"/>
          </a:xfrm>
          <a:prstGeom prst="rect">
            <a:avLst/>
          </a:prstGeom>
        </p:spPr>
      </p:pic>
    </p:spTree>
    <p:extLst>
      <p:ext uri="{BB962C8B-B14F-4D97-AF65-F5344CB8AC3E}">
        <p14:creationId xmlns:p14="http://schemas.microsoft.com/office/powerpoint/2010/main" val="21040061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1768</TotalTime>
  <Words>2019</Words>
  <Application>Microsoft Office PowerPoint</Application>
  <PresentationFormat>On-screen Show (4:3)</PresentationFormat>
  <Paragraphs>435</Paragraphs>
  <Slides>27</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PowerPoint Presentation</vt:lpstr>
      <vt:lpstr>PowerPoint Presentation</vt:lpstr>
      <vt:lpstr>Let’s  Start with  List of ASHRAE Glossary Sources</vt:lpstr>
      <vt:lpstr>Acknowledgements</vt:lpstr>
      <vt:lpstr>Next on Agenda</vt:lpstr>
      <vt:lpstr>An old drafter joke…</vt:lpstr>
      <vt:lpstr>Underlying Terms </vt:lpstr>
      <vt:lpstr>PROVIDE</vt:lpstr>
      <vt:lpstr>Author</vt:lpstr>
      <vt:lpstr>independent</vt:lpstr>
      <vt:lpstr>Reference</vt:lpstr>
      <vt:lpstr>plagiarize</vt:lpstr>
      <vt:lpstr>compete</vt:lpstr>
      <vt:lpstr>collaborate</vt:lpstr>
      <vt:lpstr>Structure</vt:lpstr>
      <vt:lpstr>Illustrative Example</vt:lpstr>
      <vt:lpstr>Standard Air: External Views </vt:lpstr>
      <vt:lpstr>Key Question: Does it matter? </vt:lpstr>
      <vt:lpstr>Author Example</vt:lpstr>
      <vt:lpstr>Collaboration Example</vt:lpstr>
      <vt:lpstr>Reference Examples</vt:lpstr>
      <vt:lpstr>Competition Example</vt:lpstr>
      <vt:lpstr>Competition Example</vt:lpstr>
      <vt:lpstr>Structure</vt:lpstr>
      <vt:lpstr>What Path(s) are Ideal, and when?</vt:lpstr>
      <vt:lpstr>How should authors choose which path?</vt:lpstr>
      <vt:lpstr>QUESTIONS</vt:lpstr>
    </vt:vector>
  </TitlesOfParts>
  <Company>ASHRAE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Joyce, Megan</dc:creator>
  <cp:lastModifiedBy>art hallstrom</cp:lastModifiedBy>
  <cp:revision>39</cp:revision>
  <dcterms:created xsi:type="dcterms:W3CDTF">2017-02-06T18:00:44Z</dcterms:created>
  <dcterms:modified xsi:type="dcterms:W3CDTF">2018-05-29T04:50:30Z</dcterms:modified>
</cp:coreProperties>
</file>