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5" r:id="rId1"/>
  </p:sldMasterIdLst>
  <p:notesMasterIdLst>
    <p:notesMasterId r:id="rId45"/>
  </p:notesMasterIdLst>
  <p:handoutMasterIdLst>
    <p:handoutMasterId r:id="rId46"/>
  </p:handoutMasterIdLst>
  <p:sldIdLst>
    <p:sldId id="1731" r:id="rId2"/>
    <p:sldId id="1732" r:id="rId3"/>
    <p:sldId id="1733" r:id="rId4"/>
    <p:sldId id="1734" r:id="rId5"/>
    <p:sldId id="1735" r:id="rId6"/>
    <p:sldId id="1736" r:id="rId7"/>
    <p:sldId id="1737" r:id="rId8"/>
    <p:sldId id="1738" r:id="rId9"/>
    <p:sldId id="1739" r:id="rId10"/>
    <p:sldId id="1740" r:id="rId11"/>
    <p:sldId id="1741" r:id="rId12"/>
    <p:sldId id="1742" r:id="rId13"/>
    <p:sldId id="1743" r:id="rId14"/>
    <p:sldId id="1744" r:id="rId15"/>
    <p:sldId id="1745" r:id="rId16"/>
    <p:sldId id="1746" r:id="rId17"/>
    <p:sldId id="1747" r:id="rId18"/>
    <p:sldId id="1748" r:id="rId19"/>
    <p:sldId id="1749" r:id="rId20"/>
    <p:sldId id="1750" r:id="rId21"/>
    <p:sldId id="1751" r:id="rId22"/>
    <p:sldId id="1752" r:id="rId23"/>
    <p:sldId id="1753" r:id="rId24"/>
    <p:sldId id="1754" r:id="rId25"/>
    <p:sldId id="1755" r:id="rId26"/>
    <p:sldId id="1756" r:id="rId27"/>
    <p:sldId id="1757" r:id="rId28"/>
    <p:sldId id="1758" r:id="rId29"/>
    <p:sldId id="1759" r:id="rId30"/>
    <p:sldId id="1760" r:id="rId31"/>
    <p:sldId id="1761" r:id="rId32"/>
    <p:sldId id="1762" r:id="rId33"/>
    <p:sldId id="1763" r:id="rId34"/>
    <p:sldId id="1764" r:id="rId35"/>
    <p:sldId id="1765" r:id="rId36"/>
    <p:sldId id="1766" r:id="rId37"/>
    <p:sldId id="1767" r:id="rId38"/>
    <p:sldId id="1768" r:id="rId39"/>
    <p:sldId id="1769" r:id="rId40"/>
    <p:sldId id="1770" r:id="rId41"/>
    <p:sldId id="1771" r:id="rId42"/>
    <p:sldId id="1772" r:id="rId43"/>
    <p:sldId id="1773" r:id="rId44"/>
  </p:sldIdLst>
  <p:sldSz cx="12192000" cy="6858000"/>
  <p:notesSz cx="7086600" cy="9372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52" userDrawn="1">
          <p15:clr>
            <a:srgbClr val="A4A3A4"/>
          </p15:clr>
        </p15:guide>
        <p15:guide id="2" pos="223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0039A6"/>
    <a:srgbClr val="00FFFF"/>
    <a:srgbClr val="FFFF00"/>
    <a:srgbClr val="FFFF66"/>
    <a:srgbClr val="9999FF"/>
    <a:srgbClr val="FF66CC"/>
    <a:srgbClr val="9900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97" autoAdjust="0"/>
    <p:restoredTop sz="87563" autoAdjust="0"/>
  </p:normalViewPr>
  <p:slideViewPr>
    <p:cSldViewPr>
      <p:cViewPr>
        <p:scale>
          <a:sx n="61" d="100"/>
          <a:sy n="61" d="100"/>
        </p:scale>
        <p:origin x="18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-5056"/>
    </p:cViewPr>
  </p:sorterViewPr>
  <p:notesViewPr>
    <p:cSldViewPr>
      <p:cViewPr varScale="1">
        <p:scale>
          <a:sx n="66" d="100"/>
          <a:sy n="66" d="100"/>
        </p:scale>
        <p:origin x="-1602" y="-90"/>
      </p:cViewPr>
      <p:guideLst>
        <p:guide orient="horz" pos="2952"/>
        <p:guide pos="22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1168" cy="46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t" anchorCtr="0" compatLnSpc="1">
            <a:prstTxWarp prst="textNoShape">
              <a:avLst/>
            </a:prstTxWarp>
          </a:bodyPr>
          <a:lstStyle>
            <a:lvl1pPr defTabSz="90661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5433" y="1"/>
            <a:ext cx="3071167" cy="46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t" anchorCtr="0" compatLnSpc="1">
            <a:prstTxWarp prst="textNoShape">
              <a:avLst/>
            </a:prstTxWarp>
          </a:bodyPr>
          <a:lstStyle>
            <a:lvl1pPr algn="r" defTabSz="90661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903041"/>
            <a:ext cx="3071168" cy="46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b" anchorCtr="0" compatLnSpc="1">
            <a:prstTxWarp prst="textNoShape">
              <a:avLst/>
            </a:prstTxWarp>
          </a:bodyPr>
          <a:lstStyle>
            <a:lvl1pPr defTabSz="90661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5433" y="8903041"/>
            <a:ext cx="3071167" cy="46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b" anchorCtr="0" compatLnSpc="1">
            <a:prstTxWarp prst="textNoShape">
              <a:avLst/>
            </a:prstTxWarp>
          </a:bodyPr>
          <a:lstStyle>
            <a:lvl1pPr algn="r" defTabSz="906610">
              <a:defRPr sz="1200"/>
            </a:lvl1pPr>
          </a:lstStyle>
          <a:p>
            <a:pPr>
              <a:defRPr/>
            </a:pPr>
            <a:fld id="{8D3003AF-3305-47D0-86D8-BEE6827BC4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191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1168" cy="46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t" anchorCtr="0" compatLnSpc="1">
            <a:prstTxWarp prst="textNoShape">
              <a:avLst/>
            </a:prstTxWarp>
          </a:bodyPr>
          <a:lstStyle>
            <a:lvl1pPr defTabSz="90661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5433" y="1"/>
            <a:ext cx="3071167" cy="46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t" anchorCtr="0" compatLnSpc="1">
            <a:prstTxWarp prst="textNoShape">
              <a:avLst/>
            </a:prstTxWarp>
          </a:bodyPr>
          <a:lstStyle>
            <a:lvl1pPr algn="r" defTabSz="90661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7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22275" y="703263"/>
            <a:ext cx="6243638" cy="35131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4265" y="4452296"/>
            <a:ext cx="5198070" cy="4216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903041"/>
            <a:ext cx="3071168" cy="46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b" anchorCtr="0" compatLnSpc="1">
            <a:prstTxWarp prst="textNoShape">
              <a:avLst/>
            </a:prstTxWarp>
          </a:bodyPr>
          <a:lstStyle>
            <a:lvl1pPr defTabSz="90661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5433" y="8903041"/>
            <a:ext cx="3071167" cy="46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52" tIns="45326" rIns="90652" bIns="45326" numCol="1" anchor="b" anchorCtr="0" compatLnSpc="1">
            <a:prstTxWarp prst="textNoShape">
              <a:avLst/>
            </a:prstTxWarp>
          </a:bodyPr>
          <a:lstStyle>
            <a:lvl1pPr algn="r" defTabSz="906610">
              <a:defRPr sz="1200"/>
            </a:lvl1pPr>
          </a:lstStyle>
          <a:p>
            <a:pPr>
              <a:defRPr/>
            </a:pPr>
            <a:fld id="{8F2A347B-B0DF-4FD1-A62E-BC2F1840E1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976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74320"/>
            <a:ext cx="109728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648" y="1920240"/>
            <a:ext cx="10972800" cy="4526280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1257299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7414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20240"/>
            <a:ext cx="10972800" cy="4535424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46893447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021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Headline – Arial, Bold, 54pt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1920240"/>
            <a:ext cx="10972800" cy="4526280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First level – Arial, 36pt</a:t>
            </a:r>
          </a:p>
          <a:p>
            <a:pPr lvl="1"/>
            <a:r>
              <a:rPr lang="en-US" dirty="0"/>
              <a:t>Second level – Arial, 36pt</a:t>
            </a:r>
          </a:p>
          <a:p>
            <a:pPr lvl="2"/>
            <a:r>
              <a:rPr lang="en-US" dirty="0"/>
              <a:t>Third level – Arial, 36pt	</a:t>
            </a:r>
          </a:p>
          <a:p>
            <a:pPr lvl="3"/>
            <a:r>
              <a:rPr lang="en-US" dirty="0"/>
              <a:t>Fourth level – Arial, 36pt</a:t>
            </a:r>
          </a:p>
        </p:txBody>
      </p:sp>
    </p:spTree>
    <p:extLst>
      <p:ext uri="{BB962C8B-B14F-4D97-AF65-F5344CB8AC3E}">
        <p14:creationId xmlns:p14="http://schemas.microsoft.com/office/powerpoint/2010/main" val="38381721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20240"/>
            <a:ext cx="10972800" cy="4526280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82648243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20240"/>
            <a:ext cx="10972800" cy="4526280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17500230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4860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953502"/>
            <a:ext cx="10972800" cy="792162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Headline – Arial, Bold, 54pt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1974270"/>
            <a:ext cx="10972800" cy="2629822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First level – Arial, 36pt</a:t>
            </a:r>
          </a:p>
          <a:p>
            <a:pPr lvl="1"/>
            <a:r>
              <a:rPr lang="en-US" dirty="0"/>
              <a:t>Second level – Ariel, 36pt</a:t>
            </a:r>
          </a:p>
          <a:p>
            <a:pPr lvl="2"/>
            <a:r>
              <a:rPr lang="en-US" dirty="0"/>
              <a:t>Third level – Arial, 36pt	</a:t>
            </a:r>
          </a:p>
          <a:p>
            <a:pPr lvl="3"/>
            <a:r>
              <a:rPr lang="en-US" dirty="0"/>
              <a:t>Fourth level – Arial, 36pt</a:t>
            </a:r>
          </a:p>
        </p:txBody>
      </p:sp>
    </p:spTree>
    <p:extLst>
      <p:ext uri="{BB962C8B-B14F-4D97-AF65-F5344CB8AC3E}">
        <p14:creationId xmlns:p14="http://schemas.microsoft.com/office/powerpoint/2010/main" val="6348086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53502"/>
            <a:ext cx="10972800" cy="792162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74266"/>
            <a:ext cx="10972800" cy="2629822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38492921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53502"/>
            <a:ext cx="10972800" cy="792162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74266"/>
            <a:ext cx="10972800" cy="2629822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04730972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8922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953502"/>
            <a:ext cx="10972800" cy="792162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Headline – Myriad Pro, Bold, Shadow, 36pt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1974270"/>
            <a:ext cx="10972800" cy="2629822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First level – Myriad Pro, Bold, 24pt</a:t>
            </a:r>
          </a:p>
          <a:p>
            <a:pPr lvl="1"/>
            <a:r>
              <a:rPr lang="en-US" dirty="0"/>
              <a:t>Second level – Myriad Pro, 24pt</a:t>
            </a:r>
          </a:p>
          <a:p>
            <a:pPr lvl="2"/>
            <a:r>
              <a:rPr lang="en-US" dirty="0"/>
              <a:t>Third level – Myriad Pro, 24pt	</a:t>
            </a:r>
          </a:p>
          <a:p>
            <a:pPr lvl="3"/>
            <a:r>
              <a:rPr lang="en-US" dirty="0"/>
              <a:t>Fourth level – Myriad Pro, 24pt</a:t>
            </a:r>
          </a:p>
        </p:txBody>
      </p:sp>
    </p:spTree>
    <p:extLst>
      <p:ext uri="{BB962C8B-B14F-4D97-AF65-F5344CB8AC3E}">
        <p14:creationId xmlns:p14="http://schemas.microsoft.com/office/powerpoint/2010/main" val="19471310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53502"/>
            <a:ext cx="10972800" cy="792162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74266"/>
            <a:ext cx="10972800" cy="2629822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25903719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53502"/>
            <a:ext cx="10972800" cy="792162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ct val="100000"/>
              </a:lnSpc>
              <a:defRPr sz="5400" b="1" baseline="0"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74266"/>
            <a:ext cx="10972800" cy="2629822"/>
          </a:xfrm>
          <a:prstGeom prst="rect">
            <a:avLst/>
          </a:prstGeom>
        </p:spPr>
        <p:txBody>
          <a:bodyPr>
            <a:spAutoFit/>
          </a:bodyPr>
          <a:lstStyle>
            <a:lvl1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>
              <a:spcBef>
                <a:spcPts val="738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600" b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2954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06031637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404CBC8-9091-4CBE-94E1-A9F81074C32C}"/>
              </a:ext>
            </a:extLst>
          </p:cNvPr>
          <p:cNvSpPr txBox="1"/>
          <p:nvPr userDrawn="1"/>
        </p:nvSpPr>
        <p:spPr>
          <a:xfrm>
            <a:off x="0" y="6581002"/>
            <a:ext cx="12188249" cy="31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77" dirty="0">
                <a:latin typeface="Arial" pitchFamily="34" charset="0"/>
                <a:cs typeface="Arial" pitchFamily="34" charset="0"/>
              </a:rPr>
              <a:t>PA Jensen – 09 June 2021                                                                                                                                                                                </a:t>
            </a:r>
            <a:fld id="{68CCB250-D278-4267-A852-3E4043023714}" type="slidenum">
              <a:rPr lang="en-US" sz="1477" smtClean="0">
                <a:latin typeface="Arial" pitchFamily="34" charset="0"/>
                <a:cs typeface="Arial" pitchFamily="34" charset="0"/>
              </a:rPr>
              <a:t>‹#›</a:t>
            </a:fld>
            <a:endParaRPr lang="en-US" sz="1477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95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800" r:id="rId2"/>
    <p:sldLayoutId id="2147483823" r:id="rId3"/>
    <p:sldLayoutId id="2147483835" r:id="rId4"/>
    <p:sldLayoutId id="2147483850" r:id="rId5"/>
    <p:sldLayoutId id="2147483852" r:id="rId6"/>
    <p:sldLayoutId id="2147483859" r:id="rId7"/>
    <p:sldLayoutId id="2147483860" r:id="rId8"/>
    <p:sldLayoutId id="2147483861" r:id="rId9"/>
    <p:sldLayoutId id="2147483863" r:id="rId10"/>
    <p:sldLayoutId id="2147483867" r:id="rId11"/>
    <p:sldLayoutId id="2147483868" r:id="rId12"/>
    <p:sldLayoutId id="2147483869" r:id="rId13"/>
    <p:sldLayoutId id="2147483870" r:id="rId14"/>
    <p:sldLayoutId id="2147483871" r:id="rId15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16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562722" algn="ctr" rtl="0" fontAlgn="base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6pPr>
      <a:lvl7pPr marL="1125444" algn="ctr" rtl="0" fontAlgn="base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7pPr>
      <a:lvl8pPr marL="1688165" algn="ctr" rtl="0" fontAlgn="base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8pPr>
      <a:lvl9pPr marL="2250887" algn="ctr" rtl="0" fontAlgn="base">
        <a:spcBef>
          <a:spcPct val="0"/>
        </a:spcBef>
        <a:spcAft>
          <a:spcPct val="0"/>
        </a:spcAft>
        <a:defRPr sz="5416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422041" indent="-42204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939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914423" indent="-35170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446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406804" indent="-28136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954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969526" indent="-28136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62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532248" indent="-28136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462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3094970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7pPr>
      <a:lvl8pPr marL="4220413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8pPr>
      <a:lvl9pPr marL="4783135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62722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125444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688165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250887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2813609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376331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3939052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501774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2CC725A-010B-4D5B-A748-52B11FF6A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574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36CCCCE-2395-429D-BE31-6B3B5BC56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7685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3321EC1-D632-4BB3-A861-2C326F3FA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039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 with low confidence">
            <a:extLst>
              <a:ext uri="{FF2B5EF4-FFF2-40B4-BE49-F238E27FC236}">
                <a16:creationId xmlns:a16="http://schemas.microsoft.com/office/drawing/2014/main" id="{492727B7-1320-47D7-B9BC-2D78E498A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6722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person, old&#10;&#10;Description automatically generated">
            <a:extLst>
              <a:ext uri="{FF2B5EF4-FFF2-40B4-BE49-F238E27FC236}">
                <a16:creationId xmlns:a16="http://schemas.microsoft.com/office/drawing/2014/main" id="{C72FFBF0-942E-4915-81DC-ACF039A5E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8119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33A4D9E6-713A-43D5-87F4-ADC2BBB6D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92436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08FAC621-86E4-4734-BEA9-2EEA08206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87680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F789B52-3115-4B0F-B559-80940CD2F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68121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email&#10;&#10;Description automatically generated">
            <a:extLst>
              <a:ext uri="{FF2B5EF4-FFF2-40B4-BE49-F238E27FC236}">
                <a16:creationId xmlns:a16="http://schemas.microsoft.com/office/drawing/2014/main" id="{BE1AA5AD-6B0A-4B3E-A0CF-576346455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3901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271AE03E-9863-4875-B9E2-3C61FC6BD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86911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ACA2104-1020-4E47-A21C-F8D5894C8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2504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033A62B-7CD8-46C9-B337-2D3DAA533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8188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DDEEDFD2-5F77-44DF-A47A-0CB215520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7365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20D0258A-8145-400D-9E5C-597786770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22858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D873BAA-EE81-45B1-BBAD-889106C69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06624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764C374-C49A-4927-A41F-6A744C6D2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533926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DC8047AD-FD3F-44A5-BF7C-B43D5AACC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8126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CB30B17-460C-4C7D-BD07-18527546B7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4703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0BF5FD9-7F02-4FD2-905B-702E767E7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7299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E0672D24-5A80-4E62-8E37-09D939FA3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4214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3A07CEAA-409D-47D2-B1F3-39F2DF636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2020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9E1C1BC0-9237-4DBF-96D0-56F56F154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748492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 with medium confidence">
            <a:extLst>
              <a:ext uri="{FF2B5EF4-FFF2-40B4-BE49-F238E27FC236}">
                <a16:creationId xmlns:a16="http://schemas.microsoft.com/office/drawing/2014/main" id="{79A7DADD-9240-4CB4-8C77-96D0C6AB13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41994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DB0FB67-DEFA-424E-ADDB-38391451F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61660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075C5CA-BC7A-4D01-BDEB-19878C408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1291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092D6CD5-E437-448C-9AAB-D58C69373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24730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BFB4ED-CEA8-495D-A999-EEF146109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52038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E91AC388-B876-4B8F-8C22-19156A8E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862762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7440350-A494-4969-B870-DD35D7379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24432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5D6D4BF2-6079-4108-828C-E4D71E0C2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08430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AF5F1F0-2836-4958-8152-37C4C2EB1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0803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1B24E492-7C6C-4537-9D08-955CB1F1B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43265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0F7BE13F-385D-4386-8089-90FCB6330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60047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2097D877-6662-4360-84D2-26127A7CF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50101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66C05008-85BC-48C4-A9EC-080C249A5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33839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8F735F-D8A4-4688-93C1-87FE06CB1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349743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map&#10;&#10;Description automatically generated">
            <a:extLst>
              <a:ext uri="{FF2B5EF4-FFF2-40B4-BE49-F238E27FC236}">
                <a16:creationId xmlns:a16="http://schemas.microsoft.com/office/drawing/2014/main" id="{F274A3F9-38AD-4442-BBA4-157D790F3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364991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DC79643A-7008-4550-A39D-36E3B031B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909964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B1CEB05D-3BBD-4C76-B488-339587D7A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272969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diagram&#10;&#10;Description automatically generated with medium confidence">
            <a:extLst>
              <a:ext uri="{FF2B5EF4-FFF2-40B4-BE49-F238E27FC236}">
                <a16:creationId xmlns:a16="http://schemas.microsoft.com/office/drawing/2014/main" id="{354F00A3-5AA3-436C-8380-319EA12BB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642189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39ABA73B-90A7-4EAE-A2B3-0FE3BE3AE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89797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00C66CEB-98FF-40CE-8AA3-0BDB43F4C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407643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07AE0349-19D4-4F2C-8457-F3D83284B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9787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B AIC Template">
  <a:themeElements>
    <a:clrScheme name="CGH Light PPT Colors">
      <a:dk1>
        <a:srgbClr val="0039A6"/>
      </a:dk1>
      <a:lt1>
        <a:srgbClr val="FFFFFF"/>
      </a:lt1>
      <a:dk2>
        <a:srgbClr val="3077FF"/>
      </a:dk2>
      <a:lt2>
        <a:srgbClr val="4B4B4B"/>
      </a:lt2>
      <a:accent1>
        <a:srgbClr val="0039A6"/>
      </a:accent1>
      <a:accent2>
        <a:srgbClr val="AA9C8F"/>
      </a:accent2>
      <a:accent3>
        <a:srgbClr val="C59217"/>
      </a:accent3>
      <a:accent4>
        <a:srgbClr val="5B8F22"/>
      </a:accent4>
      <a:accent5>
        <a:srgbClr val="96172E"/>
      </a:accent5>
      <a:accent6>
        <a:srgbClr val="532E60"/>
      </a:accent6>
      <a:hlink>
        <a:srgbClr val="002060"/>
      </a:hlink>
      <a:folHlink>
        <a:srgbClr val="0053F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9034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Tahoma</vt:lpstr>
      <vt:lpstr>Times New Roman</vt:lpstr>
      <vt:lpstr>TB AIC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CDC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Preventing Institutional Transmission of Multidrug-resistant Tuberculosis  Training program in Riga, Latvia, 8-10 April 2003</dc:title>
  <dc:subject>IC Respiratory Protection</dc:subject>
  <dc:creator>Paul A. Jensen, PhD, PE, CIH, NCHSTP/DTBE</dc:creator>
  <cp:lastModifiedBy>Paul Jensen</cp:lastModifiedBy>
  <cp:revision>1518</cp:revision>
  <cp:lastPrinted>2020-04-19T17:16:45Z</cp:lastPrinted>
  <dcterms:created xsi:type="dcterms:W3CDTF">2001-10-09T18:44:06Z</dcterms:created>
  <dcterms:modified xsi:type="dcterms:W3CDTF">2021-06-09T05:24:29Z</dcterms:modified>
</cp:coreProperties>
</file>