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Lst>
  <p:sldSz cy="6858000" cx="9144000"/>
  <p:notesSz cx="6858000" cy="9144000"/>
  <p:embeddedFontLst>
    <p:embeddedFont>
      <p:font typeface="Candara"/>
      <p:regular r:id="rId56"/>
      <p:bold r:id="rId57"/>
      <p:italic r:id="rId58"/>
      <p:boldItalic r:id="rId59"/>
    </p:embeddedFont>
    <p:embeddedFont>
      <p:font typeface="Noto Sans Symbols"/>
      <p:regular r:id="rId60"/>
      <p:bold r:id="rId61"/>
    </p:embeddedFont>
    <p:embeddedFont>
      <p:font typeface="Arial Black"/>
      <p:regular r:id="rId6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63" roundtripDataSignature="AMtx7mgR7XemFroj6K5qmIx2auwgis7L0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D823DB0-B433-4D4A-A1A1-77A8C5DE3F82}">
  <a:tblStyle styleId="{BD823DB0-B433-4D4A-A1A1-77A8C5DE3F82}" styleName="Table_0">
    <a:wholeTbl>
      <a:tcTxStyle b="off" i="off">
        <a:font>
          <a:latin typeface="Candara"/>
          <a:ea typeface="Candara"/>
          <a:cs typeface="Candar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2FF"/>
          </a:solidFill>
        </a:fill>
      </a:tcStyle>
    </a:wholeTbl>
    <a:band1H>
      <a:tcTxStyle/>
      <a:tcStyle>
        <a:fill>
          <a:solidFill>
            <a:srgbClr val="CCE5FE"/>
          </a:solidFill>
        </a:fill>
      </a:tcStyle>
    </a:band1H>
    <a:band2H>
      <a:tcTxStyle/>
    </a:band2H>
    <a:band1V>
      <a:tcTxStyle/>
      <a:tcStyle>
        <a:fill>
          <a:solidFill>
            <a:srgbClr val="CCE5FE"/>
          </a:solidFill>
        </a:fill>
      </a:tcStyle>
    </a:band1V>
    <a:band2V>
      <a:tcTxStyle/>
    </a:band2V>
    <a:lastCol>
      <a:tcTxStyle b="on" i="off">
        <a:font>
          <a:latin typeface="Candara"/>
          <a:ea typeface="Candara"/>
          <a:cs typeface="Candara"/>
        </a:font>
        <a:schemeClr val="lt1"/>
      </a:tcTxStyle>
      <a:tcStyle>
        <a:fill>
          <a:solidFill>
            <a:schemeClr val="accent1"/>
          </a:solidFill>
        </a:fill>
      </a:tcStyle>
    </a:lastCol>
    <a:firstCol>
      <a:tcTxStyle b="on" i="off">
        <a:font>
          <a:latin typeface="Candara"/>
          <a:ea typeface="Candara"/>
          <a:cs typeface="Candara"/>
        </a:font>
        <a:schemeClr val="lt1"/>
      </a:tcTxStyle>
      <a:tcStyle>
        <a:fill>
          <a:solidFill>
            <a:schemeClr val="accent1"/>
          </a:solidFill>
        </a:fill>
      </a:tcStyle>
    </a:firstCol>
    <a:lastRow>
      <a:tcTxStyle b="on" i="off">
        <a:font>
          <a:latin typeface="Candara"/>
          <a:ea typeface="Candara"/>
          <a:cs typeface="Candar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ndara"/>
          <a:ea typeface="Candara"/>
          <a:cs typeface="Candar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5C359E13-1FD7-4130-B9CD-007C2B3299DA}"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font" Target="fonts/ArialBlack-regular.fntdata"/><Relationship Id="rId61" Type="http://schemas.openxmlformats.org/officeDocument/2006/relationships/font" Target="fonts/NotoSansSymbols-bold.fntdata"/><Relationship Id="rId20" Type="http://schemas.openxmlformats.org/officeDocument/2006/relationships/slide" Target="slides/slide13.xml"/><Relationship Id="rId63" Type="http://customschemas.google.com/relationships/presentationmetadata" Target="metadata"/><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60" Type="http://schemas.openxmlformats.org/officeDocument/2006/relationships/font" Target="fonts/NotoSansSymbols-regular.fntdata"/><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font" Target="fonts/Candara-bold.fntdata"/><Relationship Id="rId12" Type="http://schemas.openxmlformats.org/officeDocument/2006/relationships/slide" Target="slides/slide5.xml"/><Relationship Id="rId56" Type="http://schemas.openxmlformats.org/officeDocument/2006/relationships/font" Target="fonts/Candara-regular.fntdata"/><Relationship Id="rId15" Type="http://schemas.openxmlformats.org/officeDocument/2006/relationships/slide" Target="slides/slide8.xml"/><Relationship Id="rId59" Type="http://schemas.openxmlformats.org/officeDocument/2006/relationships/font" Target="fonts/Candara-boldItalic.fntdata"/><Relationship Id="rId14" Type="http://schemas.openxmlformats.org/officeDocument/2006/relationships/slide" Target="slides/slide7.xml"/><Relationship Id="rId58" Type="http://schemas.openxmlformats.org/officeDocument/2006/relationships/font" Target="fonts/Candara-italic.fnt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0" name="Google Shape;170;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b="1" lang="en-US"/>
              <a:t>Make this statement at the very beginning and re-state every minute or so until the meeting begins.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US"/>
              <a:t>Hello and welcome to the ASHRAE ____________________ Meeting. My name is ____________ and I am the Facilitator for this meeting.  We will begin the meeting promptly at 12:05pm. While you are waiting, please read our housekeeping announcements on this slide. If you have any questions or technical difficulties, please use the chat function.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b="1" lang="en-US"/>
              <a:t>Make this statement at meeting start time.</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Hello and welcome to the ASHRAE ____________________ Meeting. My name is ____________ and I am the Facilitator for this meeting.  It is now 12:05pm, so let’s being our meeting. </a:t>
            </a:r>
            <a:endParaRPr/>
          </a:p>
          <a:p>
            <a:pPr indent="0" lvl="0" marL="0" rtl="0" algn="l">
              <a:lnSpc>
                <a:spcPct val="100000"/>
              </a:lnSpc>
              <a:spcBef>
                <a:spcPts val="360"/>
              </a:spcBef>
              <a:spcAft>
                <a:spcPts val="0"/>
              </a:spcAft>
              <a:buSzPts val="1400"/>
              <a:buNone/>
            </a:pPr>
            <a:r>
              <a:t/>
            </a:r>
            <a:endParaRPr/>
          </a:p>
        </p:txBody>
      </p:sp>
      <p:sp>
        <p:nvSpPr>
          <p:cNvPr id="171" name="Google Shape;171;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85" name="Google Shape;185;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195" name="Google Shape;195;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04" name="Google Shape;204;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13" name="Google Shape;21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23" name="Google Shape;223;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36" name="Google Shape;23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6636d1fdcf_1_27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5" name="Google Shape;245;g26636d1fdcf_1_27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g26636d1fdcf_1_27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26636d1fdcf_1_29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9" name="Google Shape;259;g26636d1fdcf_1_29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26636d1fdcf_1_29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8" name="Google Shape;268;g26636d1fdcf_1_29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6636d1fdcf_1_30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8" name="Google Shape;278;g26636d1fdcf_1_30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26636d1fdcf_1_3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7" name="Google Shape;287;g26636d1fdcf_1_3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26636d1fdcf_1_3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6" name="Google Shape;296;g26636d1fdcf_1_3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26636d1fdcf_1_36: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5" name="Google Shape;305;g26636d1fdcf_1_36: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26636d1fdcf_1_42: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5" name="Google Shape;315;g26636d1fdcf_1_42: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26636d1fdcf_1_47: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4" name="Google Shape;324;g26636d1fdcf_1_47: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g26636d1fdcf_1_52: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3" name="Google Shape;333;g26636d1fdcf_1_52: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6636d1fdcf_1_57: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42" name="Google Shape;342;g26636d1fdcf_1_57: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6636d1fdcf_1_86: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75" name="Google Shape;375;g26636d1fdcf_1_86: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26636d1fdcf_1_92: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84" name="Google Shape;384;g26636d1fdcf_1_92: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6636d1fdcf_1_97: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93" name="Google Shape;393;g26636d1fdcf_1_97: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6636d1fdcf_1_103: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03" name="Google Shape;403;g26636d1fdcf_1_103: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26636d1fdcf_1_108: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12" name="Google Shape;412;g26636d1fdcf_1_108: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g26636d1fdcf_1_113: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21" name="Google Shape;421;g26636d1fdcf_1_113: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26641ddc259_0_1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30" name="Google Shape;430;g26641ddc259_0_1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31" name="Google Shape;431;g26641ddc259_0_112: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26636d1fdcf_1_118: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46" name="Google Shape;446;g26636d1fdcf_1_118: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g26636d1fdcf_1_130: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62" name="Google Shape;462;g26636d1fdcf_1_130: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26636d1fdcf_1_144: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79" name="Google Shape;479;g26636d1fdcf_1_144: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26636d1fdcf_1_149:notes"/>
          <p:cNvSpPr txBox="1"/>
          <p:nvPr>
            <p:ph idx="1" type="body"/>
          </p:nvPr>
        </p:nvSpPr>
        <p:spPr>
          <a:xfrm>
            <a:off x="685800" y="4400550"/>
            <a:ext cx="5486400" cy="3600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88" name="Google Shape;488;g26636d1fdcf_1_149:notes"/>
          <p:cNvSpPr/>
          <p:nvPr>
            <p:ph idx="2" type="sldImg"/>
          </p:nvPr>
        </p:nvSpPr>
        <p:spPr>
          <a:xfrm>
            <a:off x="1387599" y="1142613"/>
            <a:ext cx="4082700" cy="3086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g26641ddc259_0_10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98" name="Google Shape;498;g26641ddc259_0_10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99" name="Google Shape;499;g26641ddc259_0_105: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g26641ddc259_0_2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8" name="Google Shape;508;g26641ddc259_0_24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g26641ddc259_0_24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26641ddc259_0_2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9" name="Google Shape;519;g26641ddc259_0_25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285750" lvl="0" marL="285750" marR="0" rtl="0" algn="l">
              <a:spcBef>
                <a:spcPts val="0"/>
              </a:spcBef>
              <a:spcAft>
                <a:spcPts val="0"/>
              </a:spcAft>
              <a:buClr>
                <a:schemeClr val="dk1"/>
              </a:buClr>
              <a:buSzPts val="1200"/>
              <a:buFont typeface="Noto Sans Symbols"/>
              <a:buChar char="❑"/>
            </a:pPr>
            <a:r>
              <a:rPr lang="en-US" sz="1200">
                <a:latin typeface="Calibri"/>
                <a:ea typeface="Calibri"/>
                <a:cs typeface="Calibri"/>
                <a:sym typeface="Calibri"/>
              </a:rPr>
              <a:t>Electronic fails in marin</a:t>
            </a:r>
            <a:r>
              <a:rPr lang="en-US">
                <a:latin typeface="Calibri"/>
                <a:ea typeface="Calibri"/>
                <a:cs typeface="Calibri"/>
                <a:sym typeface="Calibri"/>
              </a:rPr>
              <a:t>e environments occur but </a:t>
            </a:r>
            <a:r>
              <a:rPr lang="en-US" sz="1200">
                <a:latin typeface="Calibri"/>
                <a:ea typeface="Calibri"/>
                <a:cs typeface="Calibri"/>
                <a:sym typeface="Calibri"/>
              </a:rPr>
              <a:t>there are </a:t>
            </a:r>
            <a:r>
              <a:rPr lang="en-US" sz="1200" u="sng">
                <a:latin typeface="Calibri"/>
                <a:ea typeface="Calibri"/>
                <a:cs typeface="Calibri"/>
                <a:sym typeface="Calibri"/>
              </a:rPr>
              <a:t>no published environmental conditions for operating data centers in marine environments</a:t>
            </a:r>
            <a:r>
              <a:rPr lang="en-US" sz="1200">
                <a:latin typeface="Calibri"/>
                <a:ea typeface="Calibri"/>
                <a:cs typeface="Calibri"/>
                <a:sym typeface="Calibri"/>
              </a:rPr>
              <a:t> that combine the key marine environmental parameters of salinity, T, RH, Wet/dry cycles, and particle size to guide data center operators on reliable operation, especially when those data centers desire to save energy by operating in economizer mode.</a:t>
            </a:r>
            <a:endParaRPr/>
          </a:p>
          <a:p>
            <a:pPr indent="-209550" lvl="0" marL="285750" marR="0" rtl="0" algn="l">
              <a:spcBef>
                <a:spcPts val="0"/>
              </a:spcBef>
              <a:spcAft>
                <a:spcPts val="0"/>
              </a:spcAft>
              <a:buClr>
                <a:schemeClr val="dk1"/>
              </a:buClr>
              <a:buSzPts val="1200"/>
              <a:buFont typeface="Noto Sans Symbols"/>
              <a:buNone/>
            </a:pPr>
            <a:r>
              <a:t/>
            </a:r>
            <a:endParaRPr sz="1200">
              <a:latin typeface="Calibri"/>
              <a:ea typeface="Calibri"/>
              <a:cs typeface="Calibri"/>
              <a:sym typeface="Calibri"/>
            </a:endParaRPr>
          </a:p>
          <a:p>
            <a:pPr indent="-285750" lvl="0" marL="285750" rtl="0" algn="l">
              <a:spcBef>
                <a:spcPts val="360"/>
              </a:spcBef>
              <a:spcAft>
                <a:spcPts val="0"/>
              </a:spcAft>
              <a:buClr>
                <a:schemeClr val="dk1"/>
              </a:buClr>
              <a:buSzPts val="1200"/>
              <a:buFont typeface="Noto Sans Symbols"/>
              <a:buChar char="❑"/>
            </a:pPr>
            <a:r>
              <a:rPr lang="en-US" sz="1200"/>
              <a:t>Can the data center environmental  envelopes be expanded for the purpose of reducing cooling energy consumption if the marine environmental conditions are better understood and controlled?</a:t>
            </a:r>
            <a:endParaRPr/>
          </a:p>
          <a:p>
            <a:pPr indent="0" lvl="0" marL="0" rtl="0" algn="l">
              <a:spcBef>
                <a:spcPts val="360"/>
              </a:spcBef>
              <a:spcAft>
                <a:spcPts val="0"/>
              </a:spcAft>
              <a:buNone/>
            </a:pPr>
            <a:r>
              <a:t/>
            </a:r>
            <a:endParaRPr/>
          </a:p>
        </p:txBody>
      </p:sp>
      <p:sp>
        <p:nvSpPr>
          <p:cNvPr id="520" name="Google Shape;520;g26641ddc259_0_25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26641ddc259_0_2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g26641ddc259_0_26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285750" lvl="0" marL="285750" marR="0" rtl="0" algn="l">
              <a:spcBef>
                <a:spcPts val="0"/>
              </a:spcBef>
              <a:spcAft>
                <a:spcPts val="0"/>
              </a:spcAft>
              <a:buClr>
                <a:schemeClr val="dk1"/>
              </a:buClr>
              <a:buSzPts val="1200"/>
              <a:buFont typeface="Noto Sans Symbols"/>
              <a:buChar char="❑"/>
            </a:pPr>
            <a:r>
              <a:rPr lang="en-US" sz="1200">
                <a:latin typeface="Calibri"/>
                <a:ea typeface="Calibri"/>
                <a:cs typeface="Calibri"/>
                <a:sym typeface="Calibri"/>
              </a:rPr>
              <a:t>Electronic fails in marin</a:t>
            </a:r>
            <a:r>
              <a:rPr lang="en-US">
                <a:latin typeface="Calibri"/>
                <a:ea typeface="Calibri"/>
                <a:cs typeface="Calibri"/>
                <a:sym typeface="Calibri"/>
              </a:rPr>
              <a:t>e environments occur but </a:t>
            </a:r>
            <a:r>
              <a:rPr lang="en-US" sz="1200">
                <a:latin typeface="Calibri"/>
                <a:ea typeface="Calibri"/>
                <a:cs typeface="Calibri"/>
                <a:sym typeface="Calibri"/>
              </a:rPr>
              <a:t>there are </a:t>
            </a:r>
            <a:r>
              <a:rPr lang="en-US" sz="1200" u="sng">
                <a:latin typeface="Calibri"/>
                <a:ea typeface="Calibri"/>
                <a:cs typeface="Calibri"/>
                <a:sym typeface="Calibri"/>
              </a:rPr>
              <a:t>no published environmental conditions for operating data centers in marine environments</a:t>
            </a:r>
            <a:r>
              <a:rPr lang="en-US" sz="1200">
                <a:latin typeface="Calibri"/>
                <a:ea typeface="Calibri"/>
                <a:cs typeface="Calibri"/>
                <a:sym typeface="Calibri"/>
              </a:rPr>
              <a:t> that combine the key marine environmental parameters of salinity, T, RH, Wet/dry cycles, and particle size to guide data center operators on reliable operation, especially when those data centers desire to save energy by operating in economizer mode.</a:t>
            </a:r>
            <a:endParaRPr/>
          </a:p>
          <a:p>
            <a:pPr indent="-209550" lvl="0" marL="285750" marR="0" rtl="0" algn="l">
              <a:spcBef>
                <a:spcPts val="0"/>
              </a:spcBef>
              <a:spcAft>
                <a:spcPts val="0"/>
              </a:spcAft>
              <a:buClr>
                <a:schemeClr val="dk1"/>
              </a:buClr>
              <a:buSzPts val="1200"/>
              <a:buFont typeface="Noto Sans Symbols"/>
              <a:buNone/>
            </a:pPr>
            <a:r>
              <a:t/>
            </a:r>
            <a:endParaRPr sz="1200">
              <a:latin typeface="Calibri"/>
              <a:ea typeface="Calibri"/>
              <a:cs typeface="Calibri"/>
              <a:sym typeface="Calibri"/>
            </a:endParaRPr>
          </a:p>
          <a:p>
            <a:pPr indent="-285750" lvl="0" marL="285750" rtl="0" algn="l">
              <a:spcBef>
                <a:spcPts val="360"/>
              </a:spcBef>
              <a:spcAft>
                <a:spcPts val="0"/>
              </a:spcAft>
              <a:buClr>
                <a:schemeClr val="dk1"/>
              </a:buClr>
              <a:buSzPts val="1200"/>
              <a:buFont typeface="Noto Sans Symbols"/>
              <a:buChar char="❑"/>
            </a:pPr>
            <a:r>
              <a:rPr lang="en-US" sz="1200"/>
              <a:t>Can the data center environmental  envelopes be expanded for the purpose of reducing cooling energy consumption if the marine environmental conditions are better understood and controlled?</a:t>
            </a:r>
            <a:endParaRPr/>
          </a:p>
          <a:p>
            <a:pPr indent="0" lvl="0" marL="0" rtl="0" algn="l">
              <a:spcBef>
                <a:spcPts val="360"/>
              </a:spcBef>
              <a:spcAft>
                <a:spcPts val="0"/>
              </a:spcAft>
              <a:buNone/>
            </a:pPr>
            <a:r>
              <a:t/>
            </a:r>
            <a:endParaRPr/>
          </a:p>
        </p:txBody>
      </p:sp>
      <p:sp>
        <p:nvSpPr>
          <p:cNvPr id="532" name="Google Shape;532;g26641ddc259_0_26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g26641ddc259_0_27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1" name="Google Shape;541;g26641ddc259_0_27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800">
                <a:latin typeface="Calibri"/>
                <a:ea typeface="Calibri"/>
                <a:cs typeface="Calibri"/>
                <a:sym typeface="Calibri"/>
              </a:rPr>
              <a:t>Resilience:</a:t>
            </a:r>
            <a:r>
              <a:rPr lang="en-US" sz="1800">
                <a:latin typeface="Calibri"/>
                <a:ea typeface="Calibri"/>
                <a:cs typeface="Calibri"/>
                <a:sym typeface="Calibri"/>
              </a:rPr>
              <a:t> </a:t>
            </a:r>
            <a:endParaRPr/>
          </a:p>
          <a:p>
            <a:pPr indent="-342900" lvl="0" marL="342900" rtl="0" algn="l">
              <a:spcBef>
                <a:spcPts val="540"/>
              </a:spcBef>
              <a:spcAft>
                <a:spcPts val="0"/>
              </a:spcAft>
              <a:buClr>
                <a:schemeClr val="dk1"/>
              </a:buClr>
              <a:buSzPts val="1000"/>
              <a:buFont typeface="Noto Sans Symbols"/>
              <a:buChar char="∙"/>
            </a:pPr>
            <a:r>
              <a:rPr lang="en-US" sz="1800">
                <a:latin typeface="Calibri"/>
                <a:ea typeface="Calibri"/>
                <a:cs typeface="Calibri"/>
                <a:sym typeface="Calibri"/>
              </a:rPr>
              <a:t>Commissioning participation: prove that systems are validated and operate effectively in commissioned buildings. Could we survey buildings commissioned versus not and find out how much downtime their life safety systems had in an extreme event? Data centre industry and health care facilities might have that data. Draw on the paragraph in the Performance Metrics research idea to divide commissioned from non-commissioned. Would then want to break this down into loss of power and other conditions you might be guarding against. Data would need to be anonymized to get participation. Continuous monitoring also an important aspect to consider in this. Hendrikus Shank willing to try drafting an RTAR on this. Aim for a draft 3-4 weeks from now. Dave will support with link to research page at ASHRAE and send a draft of a previous RTAR as an example. Larry Ollice, Noelle Thornton and Bill Stump interested in helping with review and support.</a:t>
            </a:r>
            <a:endParaRPr sz="1800">
              <a:latin typeface="Calibri"/>
              <a:ea typeface="Calibri"/>
              <a:cs typeface="Calibri"/>
              <a:sym typeface="Calibri"/>
            </a:endParaRPr>
          </a:p>
          <a:p>
            <a:pPr indent="0" lvl="0" marL="0" rtl="0" algn="l">
              <a:spcBef>
                <a:spcPts val="360"/>
              </a:spcBef>
              <a:spcAft>
                <a:spcPts val="0"/>
              </a:spcAft>
              <a:buNone/>
            </a:pPr>
            <a:r>
              <a:t/>
            </a:r>
            <a:endParaRPr/>
          </a:p>
        </p:txBody>
      </p:sp>
      <p:sp>
        <p:nvSpPr>
          <p:cNvPr id="542" name="Google Shape;542;g26641ddc259_0_27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g26641ddc259_0_28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51" name="Google Shape;551;g26641ddc259_0_28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g26641ddc259_0_30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69" name="Google Shape;569;g26641ddc259_0_30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g26641ddc259_0_3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80" name="Google Shape;580;g26641ddc259_0_3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g26641ddc259_0_3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99" name="Google Shape;599;g26641ddc259_0_3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g26641ddc259_0_3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18" name="Google Shape;618;g26641ddc259_0_3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g26641ddc259_0_3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27" name="Google Shape;627;g26641ddc259_0_3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g26641ddc259_0_20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36" name="Google Shape;636;g26641ddc259_0_20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37" name="Google Shape;637;g26641ddc259_0_20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g1ef7a8bf7cf_0_82: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45" name="Google Shape;645;g1ef7a8bf7cf_0_82:notes"/>
          <p:cNvSpPr txBox="1"/>
          <p:nvPr>
            <p:ph idx="1" type="body"/>
          </p:nvPr>
        </p:nvSpPr>
        <p:spPr>
          <a:xfrm>
            <a:off x="161512" y="4422696"/>
            <a:ext cx="6584700" cy="4196400"/>
          </a:xfrm>
          <a:prstGeom prst="rect">
            <a:avLst/>
          </a:prstGeom>
          <a:noFill/>
          <a:ln>
            <a:noFill/>
          </a:ln>
        </p:spPr>
        <p:txBody>
          <a:bodyPr anchorCtr="0" anchor="t" bIns="36650" lIns="73300" spcFirstLastPara="1" rIns="73300" wrap="square" tIns="36650">
            <a:noAutofit/>
          </a:bodyPr>
          <a:lstStyle/>
          <a:p>
            <a:pPr indent="0" lvl="0" marL="0" rtl="0" algn="ctr">
              <a:lnSpc>
                <a:spcPct val="200000"/>
              </a:lnSpc>
              <a:spcBef>
                <a:spcPts val="0"/>
              </a:spcBef>
              <a:spcAft>
                <a:spcPts val="0"/>
              </a:spcAft>
              <a:buNone/>
            </a:pPr>
            <a:r>
              <a:t/>
            </a:r>
            <a:endParaRPr sz="1300">
              <a:latin typeface="Arial Black"/>
              <a:ea typeface="Arial Black"/>
              <a:cs typeface="Arial Black"/>
              <a:sym typeface="Arial Black"/>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g1ef7a8bf7cf_0_90: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54" name="Google Shape;654;g1ef7a8bf7cf_0_90: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g1ef7a8bf7cf_0_96: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61" name="Google Shape;661;g1ef7a8bf7cf_0_96: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g1ef7a8bf7cf_0_102:notes"/>
          <p:cNvSpPr txBox="1"/>
          <p:nvPr>
            <p:ph idx="1" type="body"/>
          </p:nvPr>
        </p:nvSpPr>
        <p:spPr>
          <a:xfrm>
            <a:off x="161512" y="4422696"/>
            <a:ext cx="6584700" cy="4196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68" name="Google Shape;668;g1ef7a8bf7cf_0_102:notes"/>
          <p:cNvSpPr/>
          <p:nvPr>
            <p:ph idx="2" type="sldImg"/>
          </p:nvPr>
        </p:nvSpPr>
        <p:spPr>
          <a:xfrm>
            <a:off x="223230" y="291630"/>
            <a:ext cx="6465000" cy="3831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g26641ddc259_0_20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75" name="Google Shape;675;g26641ddc259_0_20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676" name="Google Shape;676;g26641ddc259_0_209: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3" name="Shape 683"/>
        <p:cNvGrpSpPr/>
        <p:nvPr/>
      </p:nvGrpSpPr>
      <p:grpSpPr>
        <a:xfrm>
          <a:off x="0" y="0"/>
          <a:ext cx="0" cy="0"/>
          <a:chOff x="0" y="0"/>
          <a:chExt cx="0" cy="0"/>
        </a:xfrm>
      </p:grpSpPr>
      <p:sp>
        <p:nvSpPr>
          <p:cNvPr id="684" name="Google Shape;684;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85" name="Google Shape;685;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g26636d1fdcf_1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4" name="Google Shape;694;g26636d1fdcf_1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95" name="Google Shape;695;g26636d1fdcf_1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1"/>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 name="Google Shape;20;p31"/>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lvl1pPr indent="-381000" lvl="0" marL="457200" rtl="0" algn="l">
              <a:lnSpc>
                <a:spcPct val="90000"/>
              </a:lnSpc>
              <a:spcBef>
                <a:spcPts val="1000"/>
              </a:spcBef>
              <a:spcAft>
                <a:spcPts val="0"/>
              </a:spcAft>
              <a:buClr>
                <a:schemeClr val="dk1"/>
              </a:buClr>
              <a:buSzPts val="2400"/>
              <a:buChar char="•"/>
              <a:defRPr sz="2400"/>
            </a:lvl1pPr>
            <a:lvl2pPr indent="-355600" lvl="1" marL="914400" rtl="0" algn="l">
              <a:lnSpc>
                <a:spcPct val="90000"/>
              </a:lnSpc>
              <a:spcBef>
                <a:spcPts val="600"/>
              </a:spcBef>
              <a:spcAft>
                <a:spcPts val="0"/>
              </a:spcAft>
              <a:buClr>
                <a:schemeClr val="dk1"/>
              </a:buClr>
              <a:buSzPts val="2000"/>
              <a:buChar char="•"/>
              <a:defRPr sz="2000"/>
            </a:lvl2pPr>
            <a:lvl3pPr indent="-342900" lvl="2" marL="1371600" rtl="0" algn="l">
              <a:lnSpc>
                <a:spcPct val="90000"/>
              </a:lnSpc>
              <a:spcBef>
                <a:spcPts val="500"/>
              </a:spcBef>
              <a:spcAft>
                <a:spcPts val="0"/>
              </a:spcAft>
              <a:buClr>
                <a:schemeClr val="dk1"/>
              </a:buClr>
              <a:buSzPts val="1800"/>
              <a:buChar char="•"/>
              <a:defRPr sz="1800"/>
            </a:lvl3pPr>
            <a:lvl4pPr indent="-330200" lvl="3" marL="1828800" rtl="0" algn="l">
              <a:lnSpc>
                <a:spcPct val="90000"/>
              </a:lnSpc>
              <a:spcBef>
                <a:spcPts val="500"/>
              </a:spcBef>
              <a:spcAft>
                <a:spcPts val="0"/>
              </a:spcAft>
              <a:buClr>
                <a:schemeClr val="dk1"/>
              </a:buClr>
              <a:buSzPts val="1600"/>
              <a:buChar char="•"/>
              <a:defRPr sz="1600"/>
            </a:lvl4pPr>
            <a:lvl5pPr indent="-330200" lvl="4" marL="2286000" rtl="0" algn="l">
              <a:lnSpc>
                <a:spcPct val="90000"/>
              </a:lnSpc>
              <a:spcBef>
                <a:spcPts val="500"/>
              </a:spcBef>
              <a:spcAft>
                <a:spcPts val="0"/>
              </a:spcAft>
              <a:buClr>
                <a:schemeClr val="dk1"/>
              </a:buClr>
              <a:buSzPts val="1600"/>
              <a:buChar char="•"/>
              <a:defRPr sz="1600"/>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1" name="Google Shape;21;p31"/>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 name="Google Shape;22;p31"/>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 name="Google Shape;23;p31"/>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4" name="Shape 24"/>
        <p:cNvGrpSpPr/>
        <p:nvPr/>
      </p:nvGrpSpPr>
      <p:grpSpPr>
        <a:xfrm>
          <a:off x="0" y="0"/>
          <a:ext cx="0" cy="0"/>
          <a:chOff x="0" y="0"/>
          <a:chExt cx="0" cy="0"/>
        </a:xfrm>
      </p:grpSpPr>
      <p:sp>
        <p:nvSpPr>
          <p:cNvPr id="25" name="Google Shape;25;p34"/>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 name="Google Shape;26;p34"/>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 name="Google Shape;27;p34"/>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 name="Shape 28"/>
        <p:cNvGrpSpPr/>
        <p:nvPr/>
      </p:nvGrpSpPr>
      <p:grpSpPr>
        <a:xfrm>
          <a:off x="0" y="0"/>
          <a:ext cx="0" cy="0"/>
          <a:chOff x="0" y="0"/>
          <a:chExt cx="0" cy="0"/>
        </a:xfrm>
      </p:grpSpPr>
      <p:sp>
        <p:nvSpPr>
          <p:cNvPr id="29" name="Google Shape;29;p35"/>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lvl1pPr lvl="0" rtl="0" algn="ctr">
              <a:lnSpc>
                <a:spcPct val="90000"/>
              </a:lnSpc>
              <a:spcBef>
                <a:spcPts val="0"/>
              </a:spcBef>
              <a:spcAft>
                <a:spcPts val="0"/>
              </a:spcAft>
              <a:buClr>
                <a:schemeClr val="lt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0" name="Google Shape;30;p35"/>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12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31" name="Google Shape;31;p35"/>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2" name="Google Shape;32;p35"/>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 name="Google Shape;33;p35"/>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46"/>
          <p:cNvSpPr txBox="1"/>
          <p:nvPr>
            <p:ph type="title"/>
          </p:nvPr>
        </p:nvSpPr>
        <p:spPr>
          <a:xfrm>
            <a:off x="623888" y="1709739"/>
            <a:ext cx="7886700" cy="2852700"/>
          </a:xfrm>
          <a:prstGeom prst="rect">
            <a:avLst/>
          </a:prstGeom>
          <a:noFill/>
          <a:ln>
            <a:noFill/>
          </a:ln>
        </p:spPr>
        <p:txBody>
          <a:bodyPr anchorCtr="0" anchor="b" bIns="45700" lIns="91425" spcFirstLastPara="1" rIns="91425" wrap="square" tIns="45700">
            <a:noAutofit/>
          </a:bodyPr>
          <a:lstStyle>
            <a:lvl1pPr lvl="0" rtl="0" algn="l">
              <a:lnSpc>
                <a:spcPct val="90000"/>
              </a:lnSpc>
              <a:spcBef>
                <a:spcPts val="0"/>
              </a:spcBef>
              <a:spcAft>
                <a:spcPts val="0"/>
              </a:spcAft>
              <a:buClr>
                <a:schemeClr val="lt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6" name="Google Shape;36;p46"/>
          <p:cNvSpPr txBox="1"/>
          <p:nvPr>
            <p:ph idx="1" type="body"/>
          </p:nvPr>
        </p:nvSpPr>
        <p:spPr>
          <a:xfrm>
            <a:off x="623888" y="4589464"/>
            <a:ext cx="7886700" cy="1500300"/>
          </a:xfrm>
          <a:prstGeom prst="rect">
            <a:avLst/>
          </a:prstGeom>
          <a:noFill/>
          <a:ln>
            <a:noFill/>
          </a:ln>
        </p:spPr>
        <p:txBody>
          <a:bodyPr anchorCtr="0" anchor="t" bIns="45700" lIns="91425" spcFirstLastPara="1" rIns="91425" wrap="square" tIns="0">
            <a:normAutofit/>
          </a:bodyPr>
          <a:lstStyle>
            <a:lvl1pPr indent="-228600" lvl="0" marL="457200" rtl="0" algn="l">
              <a:lnSpc>
                <a:spcPct val="90000"/>
              </a:lnSpc>
              <a:spcBef>
                <a:spcPts val="1000"/>
              </a:spcBef>
              <a:spcAft>
                <a:spcPts val="0"/>
              </a:spcAft>
              <a:buClr>
                <a:schemeClr val="dk1"/>
              </a:buClr>
              <a:buSzPts val="2400"/>
              <a:buNone/>
              <a:defRPr sz="2400">
                <a:solidFill>
                  <a:schemeClr val="dk1"/>
                </a:solidFill>
              </a:defRPr>
            </a:lvl1pPr>
            <a:lvl2pPr indent="-228600" lvl="1" marL="914400" rtl="0" algn="l">
              <a:lnSpc>
                <a:spcPct val="90000"/>
              </a:lnSpc>
              <a:spcBef>
                <a:spcPts val="12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46"/>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8" name="Google Shape;38;p46"/>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9" name="Google Shape;39;p4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0" name="Shape 40"/>
        <p:cNvGrpSpPr/>
        <p:nvPr/>
      </p:nvGrpSpPr>
      <p:grpSpPr>
        <a:xfrm>
          <a:off x="0" y="0"/>
          <a:ext cx="0" cy="0"/>
          <a:chOff x="0" y="0"/>
          <a:chExt cx="0" cy="0"/>
        </a:xfrm>
      </p:grpSpPr>
      <p:sp>
        <p:nvSpPr>
          <p:cNvPr id="41" name="Google Shape;41;p47"/>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2" name="Google Shape;42;p47"/>
          <p:cNvSpPr txBox="1"/>
          <p:nvPr>
            <p:ph idx="1" type="body"/>
          </p:nvPr>
        </p:nvSpPr>
        <p:spPr>
          <a:xfrm>
            <a:off x="628650" y="1825625"/>
            <a:ext cx="3886200" cy="43512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3" name="Google Shape;43;p47"/>
          <p:cNvSpPr txBox="1"/>
          <p:nvPr>
            <p:ph idx="2" type="body"/>
          </p:nvPr>
        </p:nvSpPr>
        <p:spPr>
          <a:xfrm>
            <a:off x="4629150" y="1825625"/>
            <a:ext cx="3886200" cy="43512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4" name="Google Shape;44;p47"/>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5" name="Google Shape;45;p47"/>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6" name="Google Shape;46;p47"/>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48"/>
          <p:cNvSpPr txBox="1"/>
          <p:nvPr>
            <p:ph type="title"/>
          </p:nvPr>
        </p:nvSpPr>
        <p:spPr>
          <a:xfrm>
            <a:off x="629841" y="365126"/>
            <a:ext cx="7886700" cy="13257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9" name="Google Shape;49;p48"/>
          <p:cNvSpPr txBox="1"/>
          <p:nvPr>
            <p:ph idx="1" type="body"/>
          </p:nvPr>
        </p:nvSpPr>
        <p:spPr>
          <a:xfrm>
            <a:off x="629842" y="1681163"/>
            <a:ext cx="3868200" cy="823800"/>
          </a:xfrm>
          <a:prstGeom prst="rect">
            <a:avLst/>
          </a:prstGeom>
          <a:noFill/>
          <a:ln>
            <a:noFill/>
          </a:ln>
        </p:spPr>
        <p:txBody>
          <a:bodyPr anchorCtr="0" anchor="b" bIns="45700" lIns="91425" spcFirstLastPara="1" rIns="91425" wrap="square" tIns="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12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50" name="Google Shape;50;p48"/>
          <p:cNvSpPr txBox="1"/>
          <p:nvPr>
            <p:ph idx="2" type="body"/>
          </p:nvPr>
        </p:nvSpPr>
        <p:spPr>
          <a:xfrm>
            <a:off x="629842" y="2505075"/>
            <a:ext cx="3868200" cy="36846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1" name="Google Shape;51;p48"/>
          <p:cNvSpPr txBox="1"/>
          <p:nvPr>
            <p:ph idx="3" type="body"/>
          </p:nvPr>
        </p:nvSpPr>
        <p:spPr>
          <a:xfrm>
            <a:off x="4629150" y="1681163"/>
            <a:ext cx="3887400" cy="823800"/>
          </a:xfrm>
          <a:prstGeom prst="rect">
            <a:avLst/>
          </a:prstGeom>
          <a:noFill/>
          <a:ln>
            <a:noFill/>
          </a:ln>
        </p:spPr>
        <p:txBody>
          <a:bodyPr anchorCtr="0" anchor="b" bIns="45700" lIns="91425" spcFirstLastPara="1" rIns="91425" wrap="square" tIns="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12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52" name="Google Shape;52;p48"/>
          <p:cNvSpPr txBox="1"/>
          <p:nvPr>
            <p:ph idx="4" type="body"/>
          </p:nvPr>
        </p:nvSpPr>
        <p:spPr>
          <a:xfrm>
            <a:off x="4629150" y="2505075"/>
            <a:ext cx="3887400" cy="36846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3" name="Google Shape;53;p48"/>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48"/>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4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sp>
        <p:nvSpPr>
          <p:cNvPr id="57" name="Google Shape;57;p49"/>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8" name="Google Shape;58;p49"/>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9" name="Google Shape;59;p49"/>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0" name="Google Shape;60;p49"/>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rtl="0" algn="l">
              <a:lnSpc>
                <a:spcPct val="90000"/>
              </a:lnSpc>
              <a:spcBef>
                <a:spcPts val="0"/>
              </a:spcBef>
              <a:spcAft>
                <a:spcPts val="0"/>
              </a:spcAft>
              <a:buClr>
                <a:schemeClr val="lt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3" name="Google Shape;63;p50"/>
          <p:cNvSpPr txBox="1"/>
          <p:nvPr>
            <p:ph idx="1" type="body"/>
          </p:nvPr>
        </p:nvSpPr>
        <p:spPr>
          <a:xfrm>
            <a:off x="3887391" y="987426"/>
            <a:ext cx="4629300" cy="4873500"/>
          </a:xfrm>
          <a:prstGeom prst="rect">
            <a:avLst/>
          </a:prstGeom>
          <a:noFill/>
          <a:ln>
            <a:noFill/>
          </a:ln>
        </p:spPr>
        <p:txBody>
          <a:bodyPr anchorCtr="0" anchor="t" bIns="45700" lIns="91425" spcFirstLastPara="1" rIns="91425" wrap="square" tIns="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12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64" name="Google Shape;64;p50"/>
          <p:cNvSpPr txBox="1"/>
          <p:nvPr>
            <p:ph idx="2" type="body"/>
          </p:nvPr>
        </p:nvSpPr>
        <p:spPr>
          <a:xfrm>
            <a:off x="629841" y="2057400"/>
            <a:ext cx="2949300" cy="3811500"/>
          </a:xfrm>
          <a:prstGeom prst="rect">
            <a:avLst/>
          </a:prstGeom>
          <a:noFill/>
          <a:ln>
            <a:noFill/>
          </a:ln>
        </p:spPr>
        <p:txBody>
          <a:bodyPr anchorCtr="0" anchor="t" bIns="45700" lIns="91425" spcFirstLastPara="1" rIns="91425" wrap="square" tIns="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12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65" name="Google Shape;65;p50"/>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6" name="Google Shape;66;p50"/>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7" name="Google Shape;67;p50"/>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8" name="Shape 68"/>
        <p:cNvGrpSpPr/>
        <p:nvPr/>
      </p:nvGrpSpPr>
      <p:grpSpPr>
        <a:xfrm>
          <a:off x="0" y="0"/>
          <a:ext cx="0" cy="0"/>
          <a:chOff x="0" y="0"/>
          <a:chExt cx="0" cy="0"/>
        </a:xfrm>
      </p:grpSpPr>
      <p:sp>
        <p:nvSpPr>
          <p:cNvPr id="69" name="Google Shape;69;p51"/>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rtl="0" algn="l">
              <a:lnSpc>
                <a:spcPct val="90000"/>
              </a:lnSpc>
              <a:spcBef>
                <a:spcPts val="0"/>
              </a:spcBef>
              <a:spcAft>
                <a:spcPts val="0"/>
              </a:spcAft>
              <a:buClr>
                <a:schemeClr val="lt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0" name="Google Shape;70;p51"/>
          <p:cNvSpPr/>
          <p:nvPr>
            <p:ph idx="2" type="pic"/>
          </p:nvPr>
        </p:nvSpPr>
        <p:spPr>
          <a:xfrm>
            <a:off x="3887391" y="987426"/>
            <a:ext cx="4629300" cy="4873500"/>
          </a:xfrm>
          <a:prstGeom prst="rect">
            <a:avLst/>
          </a:prstGeom>
          <a:noFill/>
          <a:ln>
            <a:noFill/>
          </a:ln>
        </p:spPr>
      </p:sp>
      <p:sp>
        <p:nvSpPr>
          <p:cNvPr id="71" name="Google Shape;71;p51"/>
          <p:cNvSpPr txBox="1"/>
          <p:nvPr>
            <p:ph idx="1" type="body"/>
          </p:nvPr>
        </p:nvSpPr>
        <p:spPr>
          <a:xfrm>
            <a:off x="629841" y="2057400"/>
            <a:ext cx="2949300" cy="3811500"/>
          </a:xfrm>
          <a:prstGeom prst="rect">
            <a:avLst/>
          </a:prstGeom>
          <a:noFill/>
          <a:ln>
            <a:noFill/>
          </a:ln>
        </p:spPr>
        <p:txBody>
          <a:bodyPr anchorCtr="0" anchor="t" bIns="45700" lIns="91425" spcFirstLastPara="1" rIns="91425" wrap="square" tIns="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12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72" name="Google Shape;72;p51"/>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3" name="Google Shape;73;p51"/>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4" name="Google Shape;74;p51"/>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5" name="Shape 75"/>
        <p:cNvGrpSpPr/>
        <p:nvPr/>
      </p:nvGrpSpPr>
      <p:grpSpPr>
        <a:xfrm>
          <a:off x="0" y="0"/>
          <a:ext cx="0" cy="0"/>
          <a:chOff x="0" y="0"/>
          <a:chExt cx="0" cy="0"/>
        </a:xfrm>
      </p:grpSpPr>
      <p:sp>
        <p:nvSpPr>
          <p:cNvPr id="76" name="Google Shape;76;p5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7" name="Google Shape;77;p52"/>
          <p:cNvSpPr txBox="1"/>
          <p:nvPr>
            <p:ph idx="1" type="body"/>
          </p:nvPr>
        </p:nvSpPr>
        <p:spPr>
          <a:xfrm rot="5400000">
            <a:off x="1821001" y="-517435"/>
            <a:ext cx="5502000" cy="78867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78" name="Google Shape;78;p52"/>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9" name="Google Shape;79;p52"/>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0" name="Google Shape;80;p5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1" name="Shape 81"/>
        <p:cNvGrpSpPr/>
        <p:nvPr/>
      </p:nvGrpSpPr>
      <p:grpSpPr>
        <a:xfrm>
          <a:off x="0" y="0"/>
          <a:ext cx="0" cy="0"/>
          <a:chOff x="0" y="0"/>
          <a:chExt cx="0" cy="0"/>
        </a:xfrm>
      </p:grpSpPr>
      <p:sp>
        <p:nvSpPr>
          <p:cNvPr id="82" name="Google Shape;82;p53"/>
          <p:cNvSpPr txBox="1"/>
          <p:nvPr>
            <p:ph type="title"/>
          </p:nvPr>
        </p:nvSpPr>
        <p:spPr>
          <a:xfrm rot="5400000">
            <a:off x="4623601" y="2285276"/>
            <a:ext cx="5811900" cy="1971600"/>
          </a:xfrm>
          <a:prstGeom prst="rect">
            <a:avLst/>
          </a:prstGeom>
          <a:noFill/>
          <a:ln>
            <a:noFill/>
          </a:ln>
        </p:spPr>
        <p:txBody>
          <a:bodyPr anchorCtr="0" anchor="ctr" bIns="45700" lIns="91425" spcFirstLastPara="1" rIns="91425" wrap="square" tIns="45700">
            <a:noAutofit/>
          </a:bodyPr>
          <a:lstStyle>
            <a:lvl1pPr lvl="0" rtl="0" algn="l">
              <a:lnSpc>
                <a:spcPct val="90000"/>
              </a:lnSpc>
              <a:spcBef>
                <a:spcPts val="0"/>
              </a:spcBef>
              <a:spcAft>
                <a:spcPts val="0"/>
              </a:spcAft>
              <a:buClr>
                <a:schemeClr val="lt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3" name="Google Shape;83;p53"/>
          <p:cNvSpPr txBox="1"/>
          <p:nvPr>
            <p:ph idx="1" type="body"/>
          </p:nvPr>
        </p:nvSpPr>
        <p:spPr>
          <a:xfrm rot="5400000">
            <a:off x="623025" y="370674"/>
            <a:ext cx="5811900" cy="5800800"/>
          </a:xfrm>
          <a:prstGeom prst="rect">
            <a:avLst/>
          </a:prstGeom>
          <a:noFill/>
          <a:ln>
            <a:noFill/>
          </a:ln>
        </p:spPr>
        <p:txBody>
          <a:bodyPr anchorCtr="0" anchor="t" bIns="45700" lIns="91425" spcFirstLastPara="1" rIns="91425" wrap="square" tIns="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84" name="Google Shape;84;p53"/>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5" name="Google Shape;85;p53"/>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6" name="Google Shape;86;p53"/>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bg>
      <p:bgPr>
        <a:solidFill>
          <a:srgbClr val="FFFFFF"/>
        </a:solidFill>
      </p:bgPr>
    </p:bg>
    <p:spTree>
      <p:nvGrpSpPr>
        <p:cNvPr id="87" name="Shape 87"/>
        <p:cNvGrpSpPr/>
        <p:nvPr/>
      </p:nvGrpSpPr>
      <p:grpSpPr>
        <a:xfrm>
          <a:off x="0" y="0"/>
          <a:ext cx="0" cy="0"/>
          <a:chOff x="0" y="0"/>
          <a:chExt cx="0" cy="0"/>
        </a:xfrm>
      </p:grpSpPr>
      <p:sp>
        <p:nvSpPr>
          <p:cNvPr id="88" name="Google Shape;88;g1ef7a8bf7cf_0_161"/>
          <p:cNvSpPr txBox="1"/>
          <p:nvPr>
            <p:ph idx="1" type="body"/>
          </p:nvPr>
        </p:nvSpPr>
        <p:spPr>
          <a:xfrm>
            <a:off x="92679" y="696932"/>
            <a:ext cx="8919000" cy="5655300"/>
          </a:xfrm>
          <a:prstGeom prst="rect">
            <a:avLst/>
          </a:prstGeom>
          <a:noFill/>
          <a:ln>
            <a:noFill/>
          </a:ln>
        </p:spPr>
        <p:txBody>
          <a:bodyPr anchorCtr="0" anchor="t" bIns="36500" lIns="72975" spcFirstLastPara="1" rIns="72975" wrap="square" tIns="36500">
            <a:normAutofit/>
          </a:bodyPr>
          <a:lstStyle>
            <a:lvl1pPr indent="-330200" lvl="0" marL="457200" rtl="0" algn="l">
              <a:spcBef>
                <a:spcPts val="1500"/>
              </a:spcBef>
              <a:spcAft>
                <a:spcPts val="0"/>
              </a:spcAft>
              <a:buClr>
                <a:schemeClr val="dk1"/>
              </a:buClr>
              <a:buSzPts val="1600"/>
              <a:buChar char="•"/>
              <a:defRPr sz="1600"/>
            </a:lvl1pPr>
            <a:lvl2pPr indent="-311150" lvl="1" marL="914400" rtl="0" algn="l">
              <a:spcBef>
                <a:spcPts val="1000"/>
              </a:spcBef>
              <a:spcAft>
                <a:spcPts val="0"/>
              </a:spcAft>
              <a:buClr>
                <a:schemeClr val="dk1"/>
              </a:buClr>
              <a:buSzPts val="1300"/>
              <a:buChar char="•"/>
              <a:defRPr sz="1300"/>
            </a:lvl2pPr>
            <a:lvl3pPr indent="-311150" lvl="2" marL="1371600" rtl="0" algn="l">
              <a:spcBef>
                <a:spcPts val="500"/>
              </a:spcBef>
              <a:spcAft>
                <a:spcPts val="0"/>
              </a:spcAft>
              <a:buClr>
                <a:schemeClr val="dk1"/>
              </a:buClr>
              <a:buSzPts val="1300"/>
              <a:buChar char="•"/>
              <a:defRPr sz="1300">
                <a:latin typeface="Arial"/>
                <a:ea typeface="Arial"/>
                <a:cs typeface="Arial"/>
                <a:sym typeface="Arial"/>
              </a:defRPr>
            </a:lvl3pPr>
            <a:lvl4pPr indent="-311150" lvl="3" marL="1828800" rtl="0" algn="l">
              <a:spcBef>
                <a:spcPts val="300"/>
              </a:spcBef>
              <a:spcAft>
                <a:spcPts val="0"/>
              </a:spcAft>
              <a:buClr>
                <a:schemeClr val="dk1"/>
              </a:buClr>
              <a:buSzPts val="1300"/>
              <a:buChar char="•"/>
              <a:defRPr b="1" sz="1300">
                <a:solidFill>
                  <a:schemeClr val="dk1"/>
                </a:solidFill>
                <a:latin typeface="Arial"/>
                <a:ea typeface="Arial"/>
                <a:cs typeface="Arial"/>
                <a:sym typeface="Arial"/>
              </a:defRPr>
            </a:lvl4pPr>
            <a:lvl5pPr indent="-311150" lvl="4" marL="2286000" rtl="0" algn="l">
              <a:spcBef>
                <a:spcPts val="0"/>
              </a:spcBef>
              <a:spcAft>
                <a:spcPts val="0"/>
              </a:spcAft>
              <a:buClr>
                <a:schemeClr val="dk1"/>
              </a:buClr>
              <a:buSzPts val="1300"/>
              <a:buChar char="•"/>
              <a:defRPr sz="1300">
                <a:latin typeface="Arial"/>
                <a:ea typeface="Arial"/>
                <a:cs typeface="Arial"/>
                <a:sym typeface="Arial"/>
              </a:defRPr>
            </a:lvl5pPr>
            <a:lvl6pPr indent="-311150" lvl="5" marL="2743200" rtl="0" algn="l">
              <a:spcBef>
                <a:spcPts val="0"/>
              </a:spcBef>
              <a:spcAft>
                <a:spcPts val="0"/>
              </a:spcAft>
              <a:buClr>
                <a:schemeClr val="dk1"/>
              </a:buClr>
              <a:buSzPts val="1300"/>
              <a:buChar char="•"/>
              <a:defRPr/>
            </a:lvl6pPr>
            <a:lvl7pPr indent="-311150" lvl="6" marL="3200400" rtl="0" algn="l">
              <a:spcBef>
                <a:spcPts val="0"/>
              </a:spcBef>
              <a:spcAft>
                <a:spcPts val="0"/>
              </a:spcAft>
              <a:buClr>
                <a:schemeClr val="dk1"/>
              </a:buClr>
              <a:buSzPts val="1300"/>
              <a:buChar char="•"/>
              <a:defRPr/>
            </a:lvl7pPr>
            <a:lvl8pPr indent="-311150" lvl="7" marL="3657600" rtl="0" algn="l">
              <a:spcBef>
                <a:spcPts val="0"/>
              </a:spcBef>
              <a:spcAft>
                <a:spcPts val="0"/>
              </a:spcAft>
              <a:buClr>
                <a:schemeClr val="dk1"/>
              </a:buClr>
              <a:buSzPts val="1300"/>
              <a:buChar char="•"/>
              <a:defRPr/>
            </a:lvl8pPr>
            <a:lvl9pPr indent="-311150" lvl="8" marL="4114800" rtl="0" algn="l">
              <a:spcBef>
                <a:spcPts val="0"/>
              </a:spcBef>
              <a:spcAft>
                <a:spcPts val="0"/>
              </a:spcAft>
              <a:buClr>
                <a:schemeClr val="dk1"/>
              </a:buClr>
              <a:buSzPts val="1300"/>
              <a:buChar char="•"/>
              <a:defRPr/>
            </a:lvl9pPr>
          </a:lstStyle>
          <a:p/>
        </p:txBody>
      </p:sp>
      <p:sp>
        <p:nvSpPr>
          <p:cNvPr id="89" name="Google Shape;89;g1ef7a8bf7cf_0_161"/>
          <p:cNvSpPr txBox="1"/>
          <p:nvPr>
            <p:ph type="title"/>
          </p:nvPr>
        </p:nvSpPr>
        <p:spPr>
          <a:xfrm>
            <a:off x="93808" y="38696"/>
            <a:ext cx="8288100" cy="549300"/>
          </a:xfrm>
          <a:prstGeom prst="rect">
            <a:avLst/>
          </a:prstGeom>
          <a:noFill/>
          <a:ln>
            <a:noFill/>
          </a:ln>
        </p:spPr>
        <p:txBody>
          <a:bodyPr anchorCtr="0" anchor="ctr" bIns="36500" lIns="72975" spcFirstLastPara="1" rIns="72975" wrap="square" tIns="36500">
            <a:noAutofit/>
          </a:bodyPr>
          <a:lstStyle>
            <a:lvl1pPr lvl="0" rtl="0" algn="l">
              <a:spcBef>
                <a:spcPts val="0"/>
              </a:spcBef>
              <a:spcAft>
                <a:spcPts val="0"/>
              </a:spcAft>
              <a:buSzPts val="32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6" name="Shape 96"/>
        <p:cNvGrpSpPr/>
        <p:nvPr/>
      </p:nvGrpSpPr>
      <p:grpSpPr>
        <a:xfrm>
          <a:off x="0" y="0"/>
          <a:ext cx="0" cy="0"/>
          <a:chOff x="0" y="0"/>
          <a:chExt cx="0" cy="0"/>
        </a:xfrm>
      </p:grpSpPr>
      <p:sp>
        <p:nvSpPr>
          <p:cNvPr id="97" name="Google Shape;97;p33"/>
          <p:cNvSpPr/>
          <p:nvPr/>
        </p:nvSpPr>
        <p:spPr>
          <a:xfrm>
            <a:off x="0" y="6477000"/>
            <a:ext cx="9144000" cy="381000"/>
          </a:xfrm>
          <a:prstGeom prst="rect">
            <a:avLst/>
          </a:prstGeom>
          <a:solidFill>
            <a:srgbClr val="2E75B5"/>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8" name="Google Shape;98;p33"/>
          <p:cNvSpPr txBox="1"/>
          <p:nvPr>
            <p:ph idx="10" type="dt"/>
          </p:nvPr>
        </p:nvSpPr>
        <p:spPr>
          <a:xfrm>
            <a:off x="628650" y="6477000"/>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solidFill>
                  <a:schemeClr val="lt1"/>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9" name="Google Shape;99;p33"/>
          <p:cNvSpPr txBox="1"/>
          <p:nvPr>
            <p:ph idx="11" type="ftr"/>
          </p:nvPr>
        </p:nvSpPr>
        <p:spPr>
          <a:xfrm>
            <a:off x="3021761" y="6476999"/>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solidFill>
                  <a:schemeClr val="lt1"/>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0" name="Google Shape;100;p33"/>
          <p:cNvSpPr txBox="1"/>
          <p:nvPr>
            <p:ph idx="12" type="sldNum"/>
          </p:nvPr>
        </p:nvSpPr>
        <p:spPr>
          <a:xfrm>
            <a:off x="6443572" y="6476999"/>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01" name="Google Shape;101;p33"/>
          <p:cNvSpPr/>
          <p:nvPr/>
        </p:nvSpPr>
        <p:spPr>
          <a:xfrm>
            <a:off x="0" y="0"/>
            <a:ext cx="9144000" cy="457200"/>
          </a:xfrm>
          <a:prstGeom prst="rect">
            <a:avLst/>
          </a:prstGeom>
          <a:gradFill>
            <a:gsLst>
              <a:gs pos="0">
                <a:srgbClr val="2F5496"/>
              </a:gs>
              <a:gs pos="35000">
                <a:schemeClr val="accent5"/>
              </a:gs>
              <a:gs pos="65000">
                <a:srgbClr val="9CC2E5"/>
              </a:gs>
              <a:gs pos="82500">
                <a:srgbClr val="00B050"/>
              </a:gs>
              <a:gs pos="100000">
                <a:schemeClr val="accent6"/>
              </a:gs>
            </a:gsLst>
            <a:lin ang="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close up of a logo&#10;&#10;Description generated with high confidence" id="102" name="Google Shape;102;p33"/>
          <p:cNvPicPr preferRelativeResize="0"/>
          <p:nvPr/>
        </p:nvPicPr>
        <p:blipFill rotWithShape="1">
          <a:blip r:embed="rId2">
            <a:alphaModFix/>
          </a:blip>
          <a:srcRect b="12407" l="0" r="0" t="14865"/>
          <a:stretch/>
        </p:blipFill>
        <p:spPr>
          <a:xfrm>
            <a:off x="-1" y="-23091"/>
            <a:ext cx="1079499" cy="785089"/>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3" name="Shape 103"/>
        <p:cNvGrpSpPr/>
        <p:nvPr/>
      </p:nvGrpSpPr>
      <p:grpSpPr>
        <a:xfrm>
          <a:off x="0" y="0"/>
          <a:ext cx="0" cy="0"/>
          <a:chOff x="0" y="0"/>
          <a:chExt cx="0" cy="0"/>
        </a:xfrm>
      </p:grpSpPr>
      <p:sp>
        <p:nvSpPr>
          <p:cNvPr id="104" name="Google Shape;104;p36"/>
          <p:cNvSpPr txBox="1"/>
          <p:nvPr>
            <p:ph type="ctrTitle"/>
          </p:nvPr>
        </p:nvSpPr>
        <p:spPr>
          <a:xfrm>
            <a:off x="1143000" y="1122363"/>
            <a:ext cx="6858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4500"/>
              <a:buFont typeface="Calibri"/>
              <a:buNone/>
              <a:defRPr sz="45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5" name="Google Shape;105;p36"/>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750"/>
              </a:spcBef>
              <a:spcAft>
                <a:spcPts val="0"/>
              </a:spcAft>
              <a:buClr>
                <a:schemeClr val="dk1"/>
              </a:buClr>
              <a:buSzPts val="1800"/>
              <a:buNone/>
              <a:defRPr sz="1800"/>
            </a:lvl1pPr>
            <a:lvl2pPr lvl="1" rtl="0" algn="ctr">
              <a:lnSpc>
                <a:spcPct val="90000"/>
              </a:lnSpc>
              <a:spcBef>
                <a:spcPts val="375"/>
              </a:spcBef>
              <a:spcAft>
                <a:spcPts val="0"/>
              </a:spcAft>
              <a:buClr>
                <a:schemeClr val="dk1"/>
              </a:buClr>
              <a:buSzPts val="1500"/>
              <a:buNone/>
              <a:defRPr sz="1500"/>
            </a:lvl2pPr>
            <a:lvl3pPr lvl="2" rtl="0" algn="ctr">
              <a:lnSpc>
                <a:spcPct val="90000"/>
              </a:lnSpc>
              <a:spcBef>
                <a:spcPts val="375"/>
              </a:spcBef>
              <a:spcAft>
                <a:spcPts val="0"/>
              </a:spcAft>
              <a:buClr>
                <a:schemeClr val="dk1"/>
              </a:buClr>
              <a:buSzPts val="1350"/>
              <a:buNone/>
              <a:defRPr sz="1350"/>
            </a:lvl3pPr>
            <a:lvl4pPr lvl="3" rtl="0" algn="ctr">
              <a:lnSpc>
                <a:spcPct val="90000"/>
              </a:lnSpc>
              <a:spcBef>
                <a:spcPts val="375"/>
              </a:spcBef>
              <a:spcAft>
                <a:spcPts val="0"/>
              </a:spcAft>
              <a:buClr>
                <a:schemeClr val="dk1"/>
              </a:buClr>
              <a:buSzPts val="1200"/>
              <a:buNone/>
              <a:defRPr sz="1200"/>
            </a:lvl4pPr>
            <a:lvl5pPr lvl="4" rtl="0" algn="ctr">
              <a:lnSpc>
                <a:spcPct val="90000"/>
              </a:lnSpc>
              <a:spcBef>
                <a:spcPts val="375"/>
              </a:spcBef>
              <a:spcAft>
                <a:spcPts val="0"/>
              </a:spcAft>
              <a:buClr>
                <a:schemeClr val="dk1"/>
              </a:buClr>
              <a:buSzPts val="1200"/>
              <a:buNone/>
              <a:defRPr sz="1200"/>
            </a:lvl5pPr>
            <a:lvl6pPr lvl="5" rtl="0" algn="ctr">
              <a:lnSpc>
                <a:spcPct val="90000"/>
              </a:lnSpc>
              <a:spcBef>
                <a:spcPts val="375"/>
              </a:spcBef>
              <a:spcAft>
                <a:spcPts val="0"/>
              </a:spcAft>
              <a:buClr>
                <a:schemeClr val="dk1"/>
              </a:buClr>
              <a:buSzPts val="1200"/>
              <a:buNone/>
              <a:defRPr sz="1200"/>
            </a:lvl6pPr>
            <a:lvl7pPr lvl="6" rtl="0" algn="ctr">
              <a:lnSpc>
                <a:spcPct val="90000"/>
              </a:lnSpc>
              <a:spcBef>
                <a:spcPts val="375"/>
              </a:spcBef>
              <a:spcAft>
                <a:spcPts val="0"/>
              </a:spcAft>
              <a:buClr>
                <a:schemeClr val="dk1"/>
              </a:buClr>
              <a:buSzPts val="1200"/>
              <a:buNone/>
              <a:defRPr sz="1200"/>
            </a:lvl7pPr>
            <a:lvl8pPr lvl="7" rtl="0" algn="ctr">
              <a:lnSpc>
                <a:spcPct val="90000"/>
              </a:lnSpc>
              <a:spcBef>
                <a:spcPts val="375"/>
              </a:spcBef>
              <a:spcAft>
                <a:spcPts val="0"/>
              </a:spcAft>
              <a:buClr>
                <a:schemeClr val="dk1"/>
              </a:buClr>
              <a:buSzPts val="1200"/>
              <a:buNone/>
              <a:defRPr sz="1200"/>
            </a:lvl8pPr>
            <a:lvl9pPr lvl="8" rtl="0" algn="ctr">
              <a:lnSpc>
                <a:spcPct val="90000"/>
              </a:lnSpc>
              <a:spcBef>
                <a:spcPts val="375"/>
              </a:spcBef>
              <a:spcAft>
                <a:spcPts val="0"/>
              </a:spcAft>
              <a:buClr>
                <a:schemeClr val="dk1"/>
              </a:buClr>
              <a:buSzPts val="1200"/>
              <a:buNone/>
              <a:defRPr sz="1200"/>
            </a:lvl9pPr>
          </a:lstStyle>
          <a:p/>
        </p:txBody>
      </p:sp>
      <p:sp>
        <p:nvSpPr>
          <p:cNvPr id="106" name="Google Shape;106;p36"/>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7" name="Google Shape;107;p36"/>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8" name="Google Shape;108;p36"/>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9" name="Shape 109"/>
        <p:cNvGrpSpPr/>
        <p:nvPr/>
      </p:nvGrpSpPr>
      <p:grpSpPr>
        <a:xfrm>
          <a:off x="0" y="0"/>
          <a:ext cx="0" cy="0"/>
          <a:chOff x="0" y="0"/>
          <a:chExt cx="0" cy="0"/>
        </a:xfrm>
      </p:grpSpPr>
      <p:sp>
        <p:nvSpPr>
          <p:cNvPr id="110" name="Google Shape;110;p37"/>
          <p:cNvSpPr txBox="1"/>
          <p:nvPr>
            <p:ph type="title"/>
          </p:nvPr>
        </p:nvSpPr>
        <p:spPr>
          <a:xfrm>
            <a:off x="628650" y="365126"/>
            <a:ext cx="78867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1" name="Google Shape;111;p37"/>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12" name="Google Shape;112;p37"/>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3" name="Google Shape;113;p37"/>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4" name="Google Shape;114;p37"/>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5" name="Shape 115"/>
        <p:cNvGrpSpPr/>
        <p:nvPr/>
      </p:nvGrpSpPr>
      <p:grpSpPr>
        <a:xfrm>
          <a:off x="0" y="0"/>
          <a:ext cx="0" cy="0"/>
          <a:chOff x="0" y="0"/>
          <a:chExt cx="0" cy="0"/>
        </a:xfrm>
      </p:grpSpPr>
      <p:sp>
        <p:nvSpPr>
          <p:cNvPr id="116" name="Google Shape;116;p38"/>
          <p:cNvSpPr txBox="1"/>
          <p:nvPr>
            <p:ph type="title"/>
          </p:nvPr>
        </p:nvSpPr>
        <p:spPr>
          <a:xfrm>
            <a:off x="623888" y="1709739"/>
            <a:ext cx="78867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4500"/>
              <a:buFont typeface="Calibri"/>
              <a:buNone/>
              <a:defRPr sz="45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7" name="Google Shape;117;p38"/>
          <p:cNvSpPr txBox="1"/>
          <p:nvPr>
            <p:ph idx="1" type="body"/>
          </p:nvPr>
        </p:nvSpPr>
        <p:spPr>
          <a:xfrm>
            <a:off x="623888" y="4589464"/>
            <a:ext cx="78867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750"/>
              </a:spcBef>
              <a:spcAft>
                <a:spcPts val="0"/>
              </a:spcAft>
              <a:buClr>
                <a:srgbClr val="888888"/>
              </a:buClr>
              <a:buSzPts val="1800"/>
              <a:buNone/>
              <a:defRPr sz="1800">
                <a:solidFill>
                  <a:srgbClr val="888888"/>
                </a:solidFill>
              </a:defRPr>
            </a:lvl1pPr>
            <a:lvl2pPr indent="-228600" lvl="1" marL="914400" rtl="0" algn="l">
              <a:lnSpc>
                <a:spcPct val="90000"/>
              </a:lnSpc>
              <a:spcBef>
                <a:spcPts val="375"/>
              </a:spcBef>
              <a:spcAft>
                <a:spcPts val="0"/>
              </a:spcAft>
              <a:buClr>
                <a:srgbClr val="888888"/>
              </a:buClr>
              <a:buSzPts val="1500"/>
              <a:buNone/>
              <a:defRPr sz="1500">
                <a:solidFill>
                  <a:srgbClr val="888888"/>
                </a:solidFill>
              </a:defRPr>
            </a:lvl2pPr>
            <a:lvl3pPr indent="-228600" lvl="2" marL="1371600" rtl="0" algn="l">
              <a:lnSpc>
                <a:spcPct val="90000"/>
              </a:lnSpc>
              <a:spcBef>
                <a:spcPts val="375"/>
              </a:spcBef>
              <a:spcAft>
                <a:spcPts val="0"/>
              </a:spcAft>
              <a:buClr>
                <a:srgbClr val="888888"/>
              </a:buClr>
              <a:buSzPts val="1350"/>
              <a:buNone/>
              <a:defRPr sz="1350">
                <a:solidFill>
                  <a:srgbClr val="888888"/>
                </a:solidFill>
              </a:defRPr>
            </a:lvl3pPr>
            <a:lvl4pPr indent="-228600" lvl="3" marL="1828800" rtl="0" algn="l">
              <a:lnSpc>
                <a:spcPct val="90000"/>
              </a:lnSpc>
              <a:spcBef>
                <a:spcPts val="375"/>
              </a:spcBef>
              <a:spcAft>
                <a:spcPts val="0"/>
              </a:spcAft>
              <a:buClr>
                <a:srgbClr val="888888"/>
              </a:buClr>
              <a:buSzPts val="1200"/>
              <a:buNone/>
              <a:defRPr sz="1200">
                <a:solidFill>
                  <a:srgbClr val="888888"/>
                </a:solidFill>
              </a:defRPr>
            </a:lvl4pPr>
            <a:lvl5pPr indent="-228600" lvl="4" marL="2286000" rtl="0" algn="l">
              <a:lnSpc>
                <a:spcPct val="90000"/>
              </a:lnSpc>
              <a:spcBef>
                <a:spcPts val="375"/>
              </a:spcBef>
              <a:spcAft>
                <a:spcPts val="0"/>
              </a:spcAft>
              <a:buClr>
                <a:srgbClr val="888888"/>
              </a:buClr>
              <a:buSzPts val="1200"/>
              <a:buNone/>
              <a:defRPr sz="1200">
                <a:solidFill>
                  <a:srgbClr val="888888"/>
                </a:solidFill>
              </a:defRPr>
            </a:lvl5pPr>
            <a:lvl6pPr indent="-228600" lvl="5" marL="2743200" rtl="0" algn="l">
              <a:lnSpc>
                <a:spcPct val="90000"/>
              </a:lnSpc>
              <a:spcBef>
                <a:spcPts val="375"/>
              </a:spcBef>
              <a:spcAft>
                <a:spcPts val="0"/>
              </a:spcAft>
              <a:buClr>
                <a:srgbClr val="888888"/>
              </a:buClr>
              <a:buSzPts val="1200"/>
              <a:buNone/>
              <a:defRPr sz="1200">
                <a:solidFill>
                  <a:srgbClr val="888888"/>
                </a:solidFill>
              </a:defRPr>
            </a:lvl6pPr>
            <a:lvl7pPr indent="-228600" lvl="6" marL="3200400" rtl="0" algn="l">
              <a:lnSpc>
                <a:spcPct val="90000"/>
              </a:lnSpc>
              <a:spcBef>
                <a:spcPts val="375"/>
              </a:spcBef>
              <a:spcAft>
                <a:spcPts val="0"/>
              </a:spcAft>
              <a:buClr>
                <a:srgbClr val="888888"/>
              </a:buClr>
              <a:buSzPts val="1200"/>
              <a:buNone/>
              <a:defRPr sz="1200">
                <a:solidFill>
                  <a:srgbClr val="888888"/>
                </a:solidFill>
              </a:defRPr>
            </a:lvl7pPr>
            <a:lvl8pPr indent="-228600" lvl="7" marL="3657600" rtl="0" algn="l">
              <a:lnSpc>
                <a:spcPct val="90000"/>
              </a:lnSpc>
              <a:spcBef>
                <a:spcPts val="375"/>
              </a:spcBef>
              <a:spcAft>
                <a:spcPts val="0"/>
              </a:spcAft>
              <a:buClr>
                <a:srgbClr val="888888"/>
              </a:buClr>
              <a:buSzPts val="1200"/>
              <a:buNone/>
              <a:defRPr sz="1200">
                <a:solidFill>
                  <a:srgbClr val="888888"/>
                </a:solidFill>
              </a:defRPr>
            </a:lvl8pPr>
            <a:lvl9pPr indent="-228600" lvl="8" marL="4114800" rtl="0" algn="l">
              <a:lnSpc>
                <a:spcPct val="90000"/>
              </a:lnSpc>
              <a:spcBef>
                <a:spcPts val="375"/>
              </a:spcBef>
              <a:spcAft>
                <a:spcPts val="0"/>
              </a:spcAft>
              <a:buClr>
                <a:srgbClr val="888888"/>
              </a:buClr>
              <a:buSzPts val="1200"/>
              <a:buNone/>
              <a:defRPr sz="1200">
                <a:solidFill>
                  <a:srgbClr val="888888"/>
                </a:solidFill>
              </a:defRPr>
            </a:lvl9pPr>
          </a:lstStyle>
          <a:p/>
        </p:txBody>
      </p:sp>
      <p:sp>
        <p:nvSpPr>
          <p:cNvPr id="118" name="Google Shape;118;p38"/>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9" name="Google Shape;119;p38"/>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0" name="Google Shape;120;p38"/>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1" name="Shape 121"/>
        <p:cNvGrpSpPr/>
        <p:nvPr/>
      </p:nvGrpSpPr>
      <p:grpSpPr>
        <a:xfrm>
          <a:off x="0" y="0"/>
          <a:ext cx="0" cy="0"/>
          <a:chOff x="0" y="0"/>
          <a:chExt cx="0" cy="0"/>
        </a:xfrm>
      </p:grpSpPr>
      <p:sp>
        <p:nvSpPr>
          <p:cNvPr id="122" name="Google Shape;122;p39"/>
          <p:cNvSpPr txBox="1"/>
          <p:nvPr>
            <p:ph type="title"/>
          </p:nvPr>
        </p:nvSpPr>
        <p:spPr>
          <a:xfrm>
            <a:off x="628650" y="365126"/>
            <a:ext cx="78867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3" name="Google Shape;123;p39"/>
          <p:cNvSpPr txBox="1"/>
          <p:nvPr>
            <p:ph idx="1" type="body"/>
          </p:nvPr>
        </p:nvSpPr>
        <p:spPr>
          <a:xfrm>
            <a:off x="628650" y="1825625"/>
            <a:ext cx="38862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24" name="Google Shape;124;p39"/>
          <p:cNvSpPr txBox="1"/>
          <p:nvPr>
            <p:ph idx="2" type="body"/>
          </p:nvPr>
        </p:nvSpPr>
        <p:spPr>
          <a:xfrm>
            <a:off x="4629150" y="1825625"/>
            <a:ext cx="38862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25" name="Google Shape;125;p39"/>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6" name="Google Shape;126;p39"/>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7" name="Google Shape;127;p39"/>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8" name="Shape 128"/>
        <p:cNvGrpSpPr/>
        <p:nvPr/>
      </p:nvGrpSpPr>
      <p:grpSpPr>
        <a:xfrm>
          <a:off x="0" y="0"/>
          <a:ext cx="0" cy="0"/>
          <a:chOff x="0" y="0"/>
          <a:chExt cx="0" cy="0"/>
        </a:xfrm>
      </p:grpSpPr>
      <p:sp>
        <p:nvSpPr>
          <p:cNvPr id="129" name="Google Shape;129;p40"/>
          <p:cNvSpPr txBox="1"/>
          <p:nvPr>
            <p:ph type="title"/>
          </p:nvPr>
        </p:nvSpPr>
        <p:spPr>
          <a:xfrm>
            <a:off x="629841" y="365126"/>
            <a:ext cx="78867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0" name="Google Shape;130;p40"/>
          <p:cNvSpPr txBox="1"/>
          <p:nvPr>
            <p:ph idx="1" type="body"/>
          </p:nvPr>
        </p:nvSpPr>
        <p:spPr>
          <a:xfrm>
            <a:off x="629842" y="1681163"/>
            <a:ext cx="38682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750"/>
              </a:spcBef>
              <a:spcAft>
                <a:spcPts val="0"/>
              </a:spcAft>
              <a:buClr>
                <a:schemeClr val="dk1"/>
              </a:buClr>
              <a:buSzPts val="1800"/>
              <a:buNone/>
              <a:defRPr b="1" sz="1800"/>
            </a:lvl1pPr>
            <a:lvl2pPr indent="-228600" lvl="1" marL="914400" rtl="0" algn="l">
              <a:lnSpc>
                <a:spcPct val="90000"/>
              </a:lnSpc>
              <a:spcBef>
                <a:spcPts val="375"/>
              </a:spcBef>
              <a:spcAft>
                <a:spcPts val="0"/>
              </a:spcAft>
              <a:buClr>
                <a:schemeClr val="dk1"/>
              </a:buClr>
              <a:buSzPts val="1500"/>
              <a:buNone/>
              <a:defRPr b="1" sz="1500"/>
            </a:lvl2pPr>
            <a:lvl3pPr indent="-228600" lvl="2" marL="1371600" rtl="0" algn="l">
              <a:lnSpc>
                <a:spcPct val="90000"/>
              </a:lnSpc>
              <a:spcBef>
                <a:spcPts val="375"/>
              </a:spcBef>
              <a:spcAft>
                <a:spcPts val="0"/>
              </a:spcAft>
              <a:buClr>
                <a:schemeClr val="dk1"/>
              </a:buClr>
              <a:buSzPts val="1350"/>
              <a:buNone/>
              <a:defRPr b="1" sz="1350"/>
            </a:lvl3pPr>
            <a:lvl4pPr indent="-228600" lvl="3" marL="1828800" rtl="0" algn="l">
              <a:lnSpc>
                <a:spcPct val="90000"/>
              </a:lnSpc>
              <a:spcBef>
                <a:spcPts val="375"/>
              </a:spcBef>
              <a:spcAft>
                <a:spcPts val="0"/>
              </a:spcAft>
              <a:buClr>
                <a:schemeClr val="dk1"/>
              </a:buClr>
              <a:buSzPts val="1200"/>
              <a:buNone/>
              <a:defRPr b="1" sz="1200"/>
            </a:lvl4pPr>
            <a:lvl5pPr indent="-228600" lvl="4" marL="2286000" rtl="0" algn="l">
              <a:lnSpc>
                <a:spcPct val="90000"/>
              </a:lnSpc>
              <a:spcBef>
                <a:spcPts val="375"/>
              </a:spcBef>
              <a:spcAft>
                <a:spcPts val="0"/>
              </a:spcAft>
              <a:buClr>
                <a:schemeClr val="dk1"/>
              </a:buClr>
              <a:buSzPts val="1200"/>
              <a:buNone/>
              <a:defRPr b="1" sz="1200"/>
            </a:lvl5pPr>
            <a:lvl6pPr indent="-228600" lvl="5" marL="2743200" rtl="0" algn="l">
              <a:lnSpc>
                <a:spcPct val="90000"/>
              </a:lnSpc>
              <a:spcBef>
                <a:spcPts val="375"/>
              </a:spcBef>
              <a:spcAft>
                <a:spcPts val="0"/>
              </a:spcAft>
              <a:buClr>
                <a:schemeClr val="dk1"/>
              </a:buClr>
              <a:buSzPts val="1200"/>
              <a:buNone/>
              <a:defRPr b="1" sz="1200"/>
            </a:lvl6pPr>
            <a:lvl7pPr indent="-228600" lvl="6" marL="3200400" rtl="0" algn="l">
              <a:lnSpc>
                <a:spcPct val="90000"/>
              </a:lnSpc>
              <a:spcBef>
                <a:spcPts val="375"/>
              </a:spcBef>
              <a:spcAft>
                <a:spcPts val="0"/>
              </a:spcAft>
              <a:buClr>
                <a:schemeClr val="dk1"/>
              </a:buClr>
              <a:buSzPts val="1200"/>
              <a:buNone/>
              <a:defRPr b="1" sz="1200"/>
            </a:lvl7pPr>
            <a:lvl8pPr indent="-228600" lvl="7" marL="3657600" rtl="0" algn="l">
              <a:lnSpc>
                <a:spcPct val="90000"/>
              </a:lnSpc>
              <a:spcBef>
                <a:spcPts val="375"/>
              </a:spcBef>
              <a:spcAft>
                <a:spcPts val="0"/>
              </a:spcAft>
              <a:buClr>
                <a:schemeClr val="dk1"/>
              </a:buClr>
              <a:buSzPts val="1200"/>
              <a:buNone/>
              <a:defRPr b="1" sz="1200"/>
            </a:lvl8pPr>
            <a:lvl9pPr indent="-228600" lvl="8" marL="4114800" rtl="0" algn="l">
              <a:lnSpc>
                <a:spcPct val="90000"/>
              </a:lnSpc>
              <a:spcBef>
                <a:spcPts val="375"/>
              </a:spcBef>
              <a:spcAft>
                <a:spcPts val="0"/>
              </a:spcAft>
              <a:buClr>
                <a:schemeClr val="dk1"/>
              </a:buClr>
              <a:buSzPts val="1200"/>
              <a:buNone/>
              <a:defRPr b="1" sz="1200"/>
            </a:lvl9pPr>
          </a:lstStyle>
          <a:p/>
        </p:txBody>
      </p:sp>
      <p:sp>
        <p:nvSpPr>
          <p:cNvPr id="131" name="Google Shape;131;p40"/>
          <p:cNvSpPr txBox="1"/>
          <p:nvPr>
            <p:ph idx="2" type="body"/>
          </p:nvPr>
        </p:nvSpPr>
        <p:spPr>
          <a:xfrm>
            <a:off x="629842" y="2505075"/>
            <a:ext cx="38682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32" name="Google Shape;132;p40"/>
          <p:cNvSpPr txBox="1"/>
          <p:nvPr>
            <p:ph idx="3" type="body"/>
          </p:nvPr>
        </p:nvSpPr>
        <p:spPr>
          <a:xfrm>
            <a:off x="4629150" y="1681163"/>
            <a:ext cx="38874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750"/>
              </a:spcBef>
              <a:spcAft>
                <a:spcPts val="0"/>
              </a:spcAft>
              <a:buClr>
                <a:schemeClr val="dk1"/>
              </a:buClr>
              <a:buSzPts val="1800"/>
              <a:buNone/>
              <a:defRPr b="1" sz="1800"/>
            </a:lvl1pPr>
            <a:lvl2pPr indent="-228600" lvl="1" marL="914400" rtl="0" algn="l">
              <a:lnSpc>
                <a:spcPct val="90000"/>
              </a:lnSpc>
              <a:spcBef>
                <a:spcPts val="375"/>
              </a:spcBef>
              <a:spcAft>
                <a:spcPts val="0"/>
              </a:spcAft>
              <a:buClr>
                <a:schemeClr val="dk1"/>
              </a:buClr>
              <a:buSzPts val="1500"/>
              <a:buNone/>
              <a:defRPr b="1" sz="1500"/>
            </a:lvl2pPr>
            <a:lvl3pPr indent="-228600" lvl="2" marL="1371600" rtl="0" algn="l">
              <a:lnSpc>
                <a:spcPct val="90000"/>
              </a:lnSpc>
              <a:spcBef>
                <a:spcPts val="375"/>
              </a:spcBef>
              <a:spcAft>
                <a:spcPts val="0"/>
              </a:spcAft>
              <a:buClr>
                <a:schemeClr val="dk1"/>
              </a:buClr>
              <a:buSzPts val="1350"/>
              <a:buNone/>
              <a:defRPr b="1" sz="1350"/>
            </a:lvl3pPr>
            <a:lvl4pPr indent="-228600" lvl="3" marL="1828800" rtl="0" algn="l">
              <a:lnSpc>
                <a:spcPct val="90000"/>
              </a:lnSpc>
              <a:spcBef>
                <a:spcPts val="375"/>
              </a:spcBef>
              <a:spcAft>
                <a:spcPts val="0"/>
              </a:spcAft>
              <a:buClr>
                <a:schemeClr val="dk1"/>
              </a:buClr>
              <a:buSzPts val="1200"/>
              <a:buNone/>
              <a:defRPr b="1" sz="1200"/>
            </a:lvl4pPr>
            <a:lvl5pPr indent="-228600" lvl="4" marL="2286000" rtl="0" algn="l">
              <a:lnSpc>
                <a:spcPct val="90000"/>
              </a:lnSpc>
              <a:spcBef>
                <a:spcPts val="375"/>
              </a:spcBef>
              <a:spcAft>
                <a:spcPts val="0"/>
              </a:spcAft>
              <a:buClr>
                <a:schemeClr val="dk1"/>
              </a:buClr>
              <a:buSzPts val="1200"/>
              <a:buNone/>
              <a:defRPr b="1" sz="1200"/>
            </a:lvl5pPr>
            <a:lvl6pPr indent="-228600" lvl="5" marL="2743200" rtl="0" algn="l">
              <a:lnSpc>
                <a:spcPct val="90000"/>
              </a:lnSpc>
              <a:spcBef>
                <a:spcPts val="375"/>
              </a:spcBef>
              <a:spcAft>
                <a:spcPts val="0"/>
              </a:spcAft>
              <a:buClr>
                <a:schemeClr val="dk1"/>
              </a:buClr>
              <a:buSzPts val="1200"/>
              <a:buNone/>
              <a:defRPr b="1" sz="1200"/>
            </a:lvl6pPr>
            <a:lvl7pPr indent="-228600" lvl="6" marL="3200400" rtl="0" algn="l">
              <a:lnSpc>
                <a:spcPct val="90000"/>
              </a:lnSpc>
              <a:spcBef>
                <a:spcPts val="375"/>
              </a:spcBef>
              <a:spcAft>
                <a:spcPts val="0"/>
              </a:spcAft>
              <a:buClr>
                <a:schemeClr val="dk1"/>
              </a:buClr>
              <a:buSzPts val="1200"/>
              <a:buNone/>
              <a:defRPr b="1" sz="1200"/>
            </a:lvl7pPr>
            <a:lvl8pPr indent="-228600" lvl="7" marL="3657600" rtl="0" algn="l">
              <a:lnSpc>
                <a:spcPct val="90000"/>
              </a:lnSpc>
              <a:spcBef>
                <a:spcPts val="375"/>
              </a:spcBef>
              <a:spcAft>
                <a:spcPts val="0"/>
              </a:spcAft>
              <a:buClr>
                <a:schemeClr val="dk1"/>
              </a:buClr>
              <a:buSzPts val="1200"/>
              <a:buNone/>
              <a:defRPr b="1" sz="1200"/>
            </a:lvl8pPr>
            <a:lvl9pPr indent="-228600" lvl="8" marL="4114800" rtl="0" algn="l">
              <a:lnSpc>
                <a:spcPct val="90000"/>
              </a:lnSpc>
              <a:spcBef>
                <a:spcPts val="375"/>
              </a:spcBef>
              <a:spcAft>
                <a:spcPts val="0"/>
              </a:spcAft>
              <a:buClr>
                <a:schemeClr val="dk1"/>
              </a:buClr>
              <a:buSzPts val="1200"/>
              <a:buNone/>
              <a:defRPr b="1" sz="1200"/>
            </a:lvl9pPr>
          </a:lstStyle>
          <a:p/>
        </p:txBody>
      </p:sp>
      <p:sp>
        <p:nvSpPr>
          <p:cNvPr id="133" name="Google Shape;133;p40"/>
          <p:cNvSpPr txBox="1"/>
          <p:nvPr>
            <p:ph idx="4" type="body"/>
          </p:nvPr>
        </p:nvSpPr>
        <p:spPr>
          <a:xfrm>
            <a:off x="4629150" y="2505075"/>
            <a:ext cx="38874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34" name="Google Shape;134;p40"/>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5" name="Google Shape;135;p40"/>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6" name="Google Shape;136;p40"/>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7" name="Shape 137"/>
        <p:cNvGrpSpPr/>
        <p:nvPr/>
      </p:nvGrpSpPr>
      <p:grpSpPr>
        <a:xfrm>
          <a:off x="0" y="0"/>
          <a:ext cx="0" cy="0"/>
          <a:chOff x="0" y="0"/>
          <a:chExt cx="0" cy="0"/>
        </a:xfrm>
      </p:grpSpPr>
      <p:sp>
        <p:nvSpPr>
          <p:cNvPr id="138" name="Google Shape;138;p41"/>
          <p:cNvSpPr txBox="1"/>
          <p:nvPr>
            <p:ph type="title"/>
          </p:nvPr>
        </p:nvSpPr>
        <p:spPr>
          <a:xfrm>
            <a:off x="628650" y="365126"/>
            <a:ext cx="78867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9" name="Google Shape;139;p41"/>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0" name="Google Shape;140;p41"/>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1" name="Google Shape;141;p41"/>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2" name="Shape 142"/>
        <p:cNvGrpSpPr/>
        <p:nvPr/>
      </p:nvGrpSpPr>
      <p:grpSpPr>
        <a:xfrm>
          <a:off x="0" y="0"/>
          <a:ext cx="0" cy="0"/>
          <a:chOff x="0" y="0"/>
          <a:chExt cx="0" cy="0"/>
        </a:xfrm>
      </p:grpSpPr>
      <p:sp>
        <p:nvSpPr>
          <p:cNvPr id="143" name="Google Shape;143;p42"/>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2400"/>
              <a:buFont typeface="Calibri"/>
              <a:buNone/>
              <a:defRPr sz="2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4" name="Google Shape;144;p42"/>
          <p:cNvSpPr txBox="1"/>
          <p:nvPr>
            <p:ph idx="1" type="body"/>
          </p:nvPr>
        </p:nvSpPr>
        <p:spPr>
          <a:xfrm>
            <a:off x="3887391" y="987426"/>
            <a:ext cx="4629300" cy="4873500"/>
          </a:xfrm>
          <a:prstGeom prst="rect">
            <a:avLst/>
          </a:prstGeom>
          <a:noFill/>
          <a:ln>
            <a:noFill/>
          </a:ln>
        </p:spPr>
        <p:txBody>
          <a:bodyPr anchorCtr="0" anchor="t" bIns="45700" lIns="91425" spcFirstLastPara="1" rIns="91425" wrap="square" tIns="45700">
            <a:normAutofit/>
          </a:bodyPr>
          <a:lstStyle>
            <a:lvl1pPr indent="-381000" lvl="0" marL="457200" rtl="0" algn="l">
              <a:lnSpc>
                <a:spcPct val="90000"/>
              </a:lnSpc>
              <a:spcBef>
                <a:spcPts val="750"/>
              </a:spcBef>
              <a:spcAft>
                <a:spcPts val="0"/>
              </a:spcAft>
              <a:buClr>
                <a:schemeClr val="dk1"/>
              </a:buClr>
              <a:buSzPts val="2400"/>
              <a:buChar char="•"/>
              <a:defRPr sz="2400"/>
            </a:lvl1pPr>
            <a:lvl2pPr indent="-361950" lvl="1" marL="914400" rtl="0" algn="l">
              <a:lnSpc>
                <a:spcPct val="90000"/>
              </a:lnSpc>
              <a:spcBef>
                <a:spcPts val="375"/>
              </a:spcBef>
              <a:spcAft>
                <a:spcPts val="0"/>
              </a:spcAft>
              <a:buClr>
                <a:schemeClr val="dk1"/>
              </a:buClr>
              <a:buSzPts val="2100"/>
              <a:buChar char="•"/>
              <a:defRPr sz="2100"/>
            </a:lvl2pPr>
            <a:lvl3pPr indent="-342900" lvl="2" marL="1371600" rtl="0" algn="l">
              <a:lnSpc>
                <a:spcPct val="90000"/>
              </a:lnSpc>
              <a:spcBef>
                <a:spcPts val="375"/>
              </a:spcBef>
              <a:spcAft>
                <a:spcPts val="0"/>
              </a:spcAft>
              <a:buClr>
                <a:schemeClr val="dk1"/>
              </a:buClr>
              <a:buSzPts val="1800"/>
              <a:buChar char="•"/>
              <a:defRPr sz="1800"/>
            </a:lvl3pPr>
            <a:lvl4pPr indent="-323850" lvl="3" marL="1828800" rtl="0" algn="l">
              <a:lnSpc>
                <a:spcPct val="90000"/>
              </a:lnSpc>
              <a:spcBef>
                <a:spcPts val="375"/>
              </a:spcBef>
              <a:spcAft>
                <a:spcPts val="0"/>
              </a:spcAft>
              <a:buClr>
                <a:schemeClr val="dk1"/>
              </a:buClr>
              <a:buSzPts val="1500"/>
              <a:buChar char="•"/>
              <a:defRPr sz="1500"/>
            </a:lvl4pPr>
            <a:lvl5pPr indent="-323850" lvl="4" marL="2286000" rtl="0" algn="l">
              <a:lnSpc>
                <a:spcPct val="90000"/>
              </a:lnSpc>
              <a:spcBef>
                <a:spcPts val="375"/>
              </a:spcBef>
              <a:spcAft>
                <a:spcPts val="0"/>
              </a:spcAft>
              <a:buClr>
                <a:schemeClr val="dk1"/>
              </a:buClr>
              <a:buSzPts val="1500"/>
              <a:buChar char="•"/>
              <a:defRPr sz="1500"/>
            </a:lvl5pPr>
            <a:lvl6pPr indent="-323850" lvl="5" marL="2743200" rtl="0" algn="l">
              <a:lnSpc>
                <a:spcPct val="90000"/>
              </a:lnSpc>
              <a:spcBef>
                <a:spcPts val="375"/>
              </a:spcBef>
              <a:spcAft>
                <a:spcPts val="0"/>
              </a:spcAft>
              <a:buClr>
                <a:schemeClr val="dk1"/>
              </a:buClr>
              <a:buSzPts val="1500"/>
              <a:buChar char="•"/>
              <a:defRPr sz="1500"/>
            </a:lvl6pPr>
            <a:lvl7pPr indent="-323850" lvl="6" marL="3200400" rtl="0" algn="l">
              <a:lnSpc>
                <a:spcPct val="90000"/>
              </a:lnSpc>
              <a:spcBef>
                <a:spcPts val="375"/>
              </a:spcBef>
              <a:spcAft>
                <a:spcPts val="0"/>
              </a:spcAft>
              <a:buClr>
                <a:schemeClr val="dk1"/>
              </a:buClr>
              <a:buSzPts val="1500"/>
              <a:buChar char="•"/>
              <a:defRPr sz="1500"/>
            </a:lvl7pPr>
            <a:lvl8pPr indent="-323850" lvl="7" marL="3657600" rtl="0" algn="l">
              <a:lnSpc>
                <a:spcPct val="90000"/>
              </a:lnSpc>
              <a:spcBef>
                <a:spcPts val="375"/>
              </a:spcBef>
              <a:spcAft>
                <a:spcPts val="0"/>
              </a:spcAft>
              <a:buClr>
                <a:schemeClr val="dk1"/>
              </a:buClr>
              <a:buSzPts val="1500"/>
              <a:buChar char="•"/>
              <a:defRPr sz="1500"/>
            </a:lvl8pPr>
            <a:lvl9pPr indent="-323850" lvl="8" marL="4114800" rtl="0" algn="l">
              <a:lnSpc>
                <a:spcPct val="90000"/>
              </a:lnSpc>
              <a:spcBef>
                <a:spcPts val="375"/>
              </a:spcBef>
              <a:spcAft>
                <a:spcPts val="0"/>
              </a:spcAft>
              <a:buClr>
                <a:schemeClr val="dk1"/>
              </a:buClr>
              <a:buSzPts val="1500"/>
              <a:buChar char="•"/>
              <a:defRPr sz="1500"/>
            </a:lvl9pPr>
          </a:lstStyle>
          <a:p/>
        </p:txBody>
      </p:sp>
      <p:sp>
        <p:nvSpPr>
          <p:cNvPr id="145" name="Google Shape;145;p42"/>
          <p:cNvSpPr txBox="1"/>
          <p:nvPr>
            <p:ph idx="2" type="body"/>
          </p:nvPr>
        </p:nvSpPr>
        <p:spPr>
          <a:xfrm>
            <a:off x="629841" y="2057400"/>
            <a:ext cx="29493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750"/>
              </a:spcBef>
              <a:spcAft>
                <a:spcPts val="0"/>
              </a:spcAft>
              <a:buClr>
                <a:schemeClr val="dk1"/>
              </a:buClr>
              <a:buSzPts val="1200"/>
              <a:buNone/>
              <a:defRPr sz="1200"/>
            </a:lvl1pPr>
            <a:lvl2pPr indent="-228600" lvl="1" marL="914400" rtl="0" algn="l">
              <a:lnSpc>
                <a:spcPct val="90000"/>
              </a:lnSpc>
              <a:spcBef>
                <a:spcPts val="375"/>
              </a:spcBef>
              <a:spcAft>
                <a:spcPts val="0"/>
              </a:spcAft>
              <a:buClr>
                <a:schemeClr val="dk1"/>
              </a:buClr>
              <a:buSzPts val="1050"/>
              <a:buNone/>
              <a:defRPr sz="1050"/>
            </a:lvl2pPr>
            <a:lvl3pPr indent="-228600" lvl="2" marL="1371600" rtl="0" algn="l">
              <a:lnSpc>
                <a:spcPct val="90000"/>
              </a:lnSpc>
              <a:spcBef>
                <a:spcPts val="375"/>
              </a:spcBef>
              <a:spcAft>
                <a:spcPts val="0"/>
              </a:spcAft>
              <a:buClr>
                <a:schemeClr val="dk1"/>
              </a:buClr>
              <a:buSzPts val="900"/>
              <a:buNone/>
              <a:defRPr sz="900"/>
            </a:lvl3pPr>
            <a:lvl4pPr indent="-228600" lvl="3" marL="1828800" rtl="0" algn="l">
              <a:lnSpc>
                <a:spcPct val="90000"/>
              </a:lnSpc>
              <a:spcBef>
                <a:spcPts val="375"/>
              </a:spcBef>
              <a:spcAft>
                <a:spcPts val="0"/>
              </a:spcAft>
              <a:buClr>
                <a:schemeClr val="dk1"/>
              </a:buClr>
              <a:buSzPts val="750"/>
              <a:buNone/>
              <a:defRPr sz="750"/>
            </a:lvl4pPr>
            <a:lvl5pPr indent="-228600" lvl="4" marL="2286000" rtl="0" algn="l">
              <a:lnSpc>
                <a:spcPct val="90000"/>
              </a:lnSpc>
              <a:spcBef>
                <a:spcPts val="375"/>
              </a:spcBef>
              <a:spcAft>
                <a:spcPts val="0"/>
              </a:spcAft>
              <a:buClr>
                <a:schemeClr val="dk1"/>
              </a:buClr>
              <a:buSzPts val="750"/>
              <a:buNone/>
              <a:defRPr sz="750"/>
            </a:lvl5pPr>
            <a:lvl6pPr indent="-228600" lvl="5" marL="2743200" rtl="0" algn="l">
              <a:lnSpc>
                <a:spcPct val="90000"/>
              </a:lnSpc>
              <a:spcBef>
                <a:spcPts val="375"/>
              </a:spcBef>
              <a:spcAft>
                <a:spcPts val="0"/>
              </a:spcAft>
              <a:buClr>
                <a:schemeClr val="dk1"/>
              </a:buClr>
              <a:buSzPts val="750"/>
              <a:buNone/>
              <a:defRPr sz="750"/>
            </a:lvl6pPr>
            <a:lvl7pPr indent="-228600" lvl="6" marL="3200400" rtl="0" algn="l">
              <a:lnSpc>
                <a:spcPct val="90000"/>
              </a:lnSpc>
              <a:spcBef>
                <a:spcPts val="375"/>
              </a:spcBef>
              <a:spcAft>
                <a:spcPts val="0"/>
              </a:spcAft>
              <a:buClr>
                <a:schemeClr val="dk1"/>
              </a:buClr>
              <a:buSzPts val="750"/>
              <a:buNone/>
              <a:defRPr sz="750"/>
            </a:lvl7pPr>
            <a:lvl8pPr indent="-228600" lvl="7" marL="3657600" rtl="0" algn="l">
              <a:lnSpc>
                <a:spcPct val="90000"/>
              </a:lnSpc>
              <a:spcBef>
                <a:spcPts val="375"/>
              </a:spcBef>
              <a:spcAft>
                <a:spcPts val="0"/>
              </a:spcAft>
              <a:buClr>
                <a:schemeClr val="dk1"/>
              </a:buClr>
              <a:buSzPts val="750"/>
              <a:buNone/>
              <a:defRPr sz="750"/>
            </a:lvl8pPr>
            <a:lvl9pPr indent="-228600" lvl="8" marL="4114800" rtl="0" algn="l">
              <a:lnSpc>
                <a:spcPct val="90000"/>
              </a:lnSpc>
              <a:spcBef>
                <a:spcPts val="375"/>
              </a:spcBef>
              <a:spcAft>
                <a:spcPts val="0"/>
              </a:spcAft>
              <a:buClr>
                <a:schemeClr val="dk1"/>
              </a:buClr>
              <a:buSzPts val="750"/>
              <a:buNone/>
              <a:defRPr sz="750"/>
            </a:lvl9pPr>
          </a:lstStyle>
          <a:p/>
        </p:txBody>
      </p:sp>
      <p:sp>
        <p:nvSpPr>
          <p:cNvPr id="146" name="Google Shape;146;p42"/>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7" name="Google Shape;147;p42"/>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8" name="Google Shape;148;p42"/>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9" name="Shape 149"/>
        <p:cNvGrpSpPr/>
        <p:nvPr/>
      </p:nvGrpSpPr>
      <p:grpSpPr>
        <a:xfrm>
          <a:off x="0" y="0"/>
          <a:ext cx="0" cy="0"/>
          <a:chOff x="0" y="0"/>
          <a:chExt cx="0" cy="0"/>
        </a:xfrm>
      </p:grpSpPr>
      <p:sp>
        <p:nvSpPr>
          <p:cNvPr id="150" name="Google Shape;150;p43"/>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2400"/>
              <a:buFont typeface="Calibri"/>
              <a:buNone/>
              <a:defRPr sz="2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1" name="Google Shape;151;p43"/>
          <p:cNvSpPr/>
          <p:nvPr>
            <p:ph idx="2" type="pic"/>
          </p:nvPr>
        </p:nvSpPr>
        <p:spPr>
          <a:xfrm>
            <a:off x="3887391" y="987426"/>
            <a:ext cx="4629300" cy="4873500"/>
          </a:xfrm>
          <a:prstGeom prst="rect">
            <a:avLst/>
          </a:prstGeom>
          <a:noFill/>
          <a:ln>
            <a:noFill/>
          </a:ln>
        </p:spPr>
      </p:sp>
      <p:sp>
        <p:nvSpPr>
          <p:cNvPr id="152" name="Google Shape;152;p43"/>
          <p:cNvSpPr txBox="1"/>
          <p:nvPr>
            <p:ph idx="1" type="body"/>
          </p:nvPr>
        </p:nvSpPr>
        <p:spPr>
          <a:xfrm>
            <a:off x="629841" y="2057400"/>
            <a:ext cx="29493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750"/>
              </a:spcBef>
              <a:spcAft>
                <a:spcPts val="0"/>
              </a:spcAft>
              <a:buClr>
                <a:schemeClr val="dk1"/>
              </a:buClr>
              <a:buSzPts val="1200"/>
              <a:buNone/>
              <a:defRPr sz="1200"/>
            </a:lvl1pPr>
            <a:lvl2pPr indent="-228600" lvl="1" marL="914400" rtl="0" algn="l">
              <a:lnSpc>
                <a:spcPct val="90000"/>
              </a:lnSpc>
              <a:spcBef>
                <a:spcPts val="375"/>
              </a:spcBef>
              <a:spcAft>
                <a:spcPts val="0"/>
              </a:spcAft>
              <a:buClr>
                <a:schemeClr val="dk1"/>
              </a:buClr>
              <a:buSzPts val="1050"/>
              <a:buNone/>
              <a:defRPr sz="1050"/>
            </a:lvl2pPr>
            <a:lvl3pPr indent="-228600" lvl="2" marL="1371600" rtl="0" algn="l">
              <a:lnSpc>
                <a:spcPct val="90000"/>
              </a:lnSpc>
              <a:spcBef>
                <a:spcPts val="375"/>
              </a:spcBef>
              <a:spcAft>
                <a:spcPts val="0"/>
              </a:spcAft>
              <a:buClr>
                <a:schemeClr val="dk1"/>
              </a:buClr>
              <a:buSzPts val="900"/>
              <a:buNone/>
              <a:defRPr sz="900"/>
            </a:lvl3pPr>
            <a:lvl4pPr indent="-228600" lvl="3" marL="1828800" rtl="0" algn="l">
              <a:lnSpc>
                <a:spcPct val="90000"/>
              </a:lnSpc>
              <a:spcBef>
                <a:spcPts val="375"/>
              </a:spcBef>
              <a:spcAft>
                <a:spcPts val="0"/>
              </a:spcAft>
              <a:buClr>
                <a:schemeClr val="dk1"/>
              </a:buClr>
              <a:buSzPts val="750"/>
              <a:buNone/>
              <a:defRPr sz="750"/>
            </a:lvl4pPr>
            <a:lvl5pPr indent="-228600" lvl="4" marL="2286000" rtl="0" algn="l">
              <a:lnSpc>
                <a:spcPct val="90000"/>
              </a:lnSpc>
              <a:spcBef>
                <a:spcPts val="375"/>
              </a:spcBef>
              <a:spcAft>
                <a:spcPts val="0"/>
              </a:spcAft>
              <a:buClr>
                <a:schemeClr val="dk1"/>
              </a:buClr>
              <a:buSzPts val="750"/>
              <a:buNone/>
              <a:defRPr sz="750"/>
            </a:lvl5pPr>
            <a:lvl6pPr indent="-228600" lvl="5" marL="2743200" rtl="0" algn="l">
              <a:lnSpc>
                <a:spcPct val="90000"/>
              </a:lnSpc>
              <a:spcBef>
                <a:spcPts val="375"/>
              </a:spcBef>
              <a:spcAft>
                <a:spcPts val="0"/>
              </a:spcAft>
              <a:buClr>
                <a:schemeClr val="dk1"/>
              </a:buClr>
              <a:buSzPts val="750"/>
              <a:buNone/>
              <a:defRPr sz="750"/>
            </a:lvl6pPr>
            <a:lvl7pPr indent="-228600" lvl="6" marL="3200400" rtl="0" algn="l">
              <a:lnSpc>
                <a:spcPct val="90000"/>
              </a:lnSpc>
              <a:spcBef>
                <a:spcPts val="375"/>
              </a:spcBef>
              <a:spcAft>
                <a:spcPts val="0"/>
              </a:spcAft>
              <a:buClr>
                <a:schemeClr val="dk1"/>
              </a:buClr>
              <a:buSzPts val="750"/>
              <a:buNone/>
              <a:defRPr sz="750"/>
            </a:lvl7pPr>
            <a:lvl8pPr indent="-228600" lvl="7" marL="3657600" rtl="0" algn="l">
              <a:lnSpc>
                <a:spcPct val="90000"/>
              </a:lnSpc>
              <a:spcBef>
                <a:spcPts val="375"/>
              </a:spcBef>
              <a:spcAft>
                <a:spcPts val="0"/>
              </a:spcAft>
              <a:buClr>
                <a:schemeClr val="dk1"/>
              </a:buClr>
              <a:buSzPts val="750"/>
              <a:buNone/>
              <a:defRPr sz="750"/>
            </a:lvl8pPr>
            <a:lvl9pPr indent="-228600" lvl="8" marL="4114800" rtl="0" algn="l">
              <a:lnSpc>
                <a:spcPct val="90000"/>
              </a:lnSpc>
              <a:spcBef>
                <a:spcPts val="375"/>
              </a:spcBef>
              <a:spcAft>
                <a:spcPts val="0"/>
              </a:spcAft>
              <a:buClr>
                <a:schemeClr val="dk1"/>
              </a:buClr>
              <a:buSzPts val="750"/>
              <a:buNone/>
              <a:defRPr sz="750"/>
            </a:lvl9pPr>
          </a:lstStyle>
          <a:p/>
        </p:txBody>
      </p:sp>
      <p:sp>
        <p:nvSpPr>
          <p:cNvPr id="153" name="Google Shape;153;p43"/>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4" name="Google Shape;154;p43"/>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5" name="Google Shape;155;p43"/>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6" name="Shape 156"/>
        <p:cNvGrpSpPr/>
        <p:nvPr/>
      </p:nvGrpSpPr>
      <p:grpSpPr>
        <a:xfrm>
          <a:off x="0" y="0"/>
          <a:ext cx="0" cy="0"/>
          <a:chOff x="0" y="0"/>
          <a:chExt cx="0" cy="0"/>
        </a:xfrm>
      </p:grpSpPr>
      <p:sp>
        <p:nvSpPr>
          <p:cNvPr id="157" name="Google Shape;157;p44"/>
          <p:cNvSpPr txBox="1"/>
          <p:nvPr>
            <p:ph type="title"/>
          </p:nvPr>
        </p:nvSpPr>
        <p:spPr>
          <a:xfrm>
            <a:off x="628650" y="365126"/>
            <a:ext cx="78867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8" name="Google Shape;158;p44"/>
          <p:cNvSpPr txBox="1"/>
          <p:nvPr>
            <p:ph idx="1" type="body"/>
          </p:nvPr>
        </p:nvSpPr>
        <p:spPr>
          <a:xfrm rot="5400000">
            <a:off x="2396400" y="57875"/>
            <a:ext cx="4351200" cy="78867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59" name="Google Shape;159;p44"/>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0" name="Google Shape;160;p44"/>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1" name="Google Shape;161;p44"/>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2" name="Shape 162"/>
        <p:cNvGrpSpPr/>
        <p:nvPr/>
      </p:nvGrpSpPr>
      <p:grpSpPr>
        <a:xfrm>
          <a:off x="0" y="0"/>
          <a:ext cx="0" cy="0"/>
          <a:chOff x="0" y="0"/>
          <a:chExt cx="0" cy="0"/>
        </a:xfrm>
      </p:grpSpPr>
      <p:sp>
        <p:nvSpPr>
          <p:cNvPr id="163" name="Google Shape;163;p45"/>
          <p:cNvSpPr txBox="1"/>
          <p:nvPr>
            <p:ph type="title"/>
          </p:nvPr>
        </p:nvSpPr>
        <p:spPr>
          <a:xfrm rot="5400000">
            <a:off x="4623601" y="2285276"/>
            <a:ext cx="5811900" cy="19716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4" name="Google Shape;164;p45"/>
          <p:cNvSpPr txBox="1"/>
          <p:nvPr>
            <p:ph idx="1" type="body"/>
          </p:nvPr>
        </p:nvSpPr>
        <p:spPr>
          <a:xfrm rot="5400000">
            <a:off x="623025" y="370674"/>
            <a:ext cx="5811900" cy="58008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750"/>
              </a:spcBef>
              <a:spcAft>
                <a:spcPts val="0"/>
              </a:spcAft>
              <a:buClr>
                <a:schemeClr val="dk1"/>
              </a:buClr>
              <a:buSzPts val="1800"/>
              <a:buChar char="•"/>
              <a:defRPr/>
            </a:lvl1pPr>
            <a:lvl2pPr indent="-342900" lvl="1" marL="914400" rtl="0" algn="l">
              <a:lnSpc>
                <a:spcPct val="90000"/>
              </a:lnSpc>
              <a:spcBef>
                <a:spcPts val="375"/>
              </a:spcBef>
              <a:spcAft>
                <a:spcPts val="0"/>
              </a:spcAft>
              <a:buClr>
                <a:schemeClr val="dk1"/>
              </a:buClr>
              <a:buSzPts val="1800"/>
              <a:buChar char="•"/>
              <a:defRPr/>
            </a:lvl2pPr>
            <a:lvl3pPr indent="-342900" lvl="2" marL="1371600" rtl="0" algn="l">
              <a:lnSpc>
                <a:spcPct val="90000"/>
              </a:lnSpc>
              <a:spcBef>
                <a:spcPts val="375"/>
              </a:spcBef>
              <a:spcAft>
                <a:spcPts val="0"/>
              </a:spcAft>
              <a:buClr>
                <a:schemeClr val="dk1"/>
              </a:buClr>
              <a:buSzPts val="1800"/>
              <a:buChar char="•"/>
              <a:defRPr/>
            </a:lvl3pPr>
            <a:lvl4pPr indent="-342900" lvl="3" marL="1828800" rtl="0" algn="l">
              <a:lnSpc>
                <a:spcPct val="90000"/>
              </a:lnSpc>
              <a:spcBef>
                <a:spcPts val="375"/>
              </a:spcBef>
              <a:spcAft>
                <a:spcPts val="0"/>
              </a:spcAft>
              <a:buClr>
                <a:schemeClr val="dk1"/>
              </a:buClr>
              <a:buSzPts val="1800"/>
              <a:buChar char="•"/>
              <a:defRPr/>
            </a:lvl4pPr>
            <a:lvl5pPr indent="-342900" lvl="4" marL="2286000" rtl="0" algn="l">
              <a:lnSpc>
                <a:spcPct val="90000"/>
              </a:lnSpc>
              <a:spcBef>
                <a:spcPts val="375"/>
              </a:spcBef>
              <a:spcAft>
                <a:spcPts val="0"/>
              </a:spcAft>
              <a:buClr>
                <a:schemeClr val="dk1"/>
              </a:buClr>
              <a:buSzPts val="1800"/>
              <a:buChar char="•"/>
              <a:defRPr/>
            </a:lvl5pPr>
            <a:lvl6pPr indent="-342900" lvl="5" marL="2743200" rtl="0" algn="l">
              <a:lnSpc>
                <a:spcPct val="90000"/>
              </a:lnSpc>
              <a:spcBef>
                <a:spcPts val="375"/>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165" name="Google Shape;165;p45"/>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6" name="Google Shape;166;p45"/>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7" name="Google Shape;167;p45"/>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8.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2.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0"/>
          <p:cNvSpPr/>
          <p:nvPr/>
        </p:nvSpPr>
        <p:spPr>
          <a:xfrm>
            <a:off x="0" y="0"/>
            <a:ext cx="9144000" cy="457200"/>
          </a:xfrm>
          <a:prstGeom prst="rect">
            <a:avLst/>
          </a:prstGeom>
          <a:gradFill>
            <a:gsLst>
              <a:gs pos="0">
                <a:srgbClr val="2E75B5"/>
              </a:gs>
              <a:gs pos="35000">
                <a:schemeClr val="accent5"/>
              </a:gs>
              <a:gs pos="65000">
                <a:srgbClr val="8DA9DB"/>
              </a:gs>
              <a:gs pos="82500">
                <a:srgbClr val="00B050"/>
              </a:gs>
              <a:gs pos="100000">
                <a:schemeClr val="accent6"/>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 name="Google Shape;11;p30"/>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3200"/>
              <a:buFont typeface="Calibri"/>
              <a:buNone/>
              <a:defRPr b="0" i="0" sz="3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30"/>
          <p:cNvSpPr txBox="1"/>
          <p:nvPr>
            <p:ph idx="1" type="body"/>
          </p:nvPr>
        </p:nvSpPr>
        <p:spPr>
          <a:xfrm>
            <a:off x="628650" y="674914"/>
            <a:ext cx="7886700" cy="5502000"/>
          </a:xfrm>
          <a:prstGeom prst="rect">
            <a:avLst/>
          </a:prstGeom>
          <a:noFill/>
          <a:ln>
            <a:noFill/>
          </a:ln>
        </p:spPr>
        <p:txBody>
          <a:bodyPr anchorCtr="0" anchor="t" bIns="45700" lIns="91425" spcFirstLastPara="1" rIns="91425" wrap="square" tIns="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12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3" name="Google Shape;13;p30"/>
          <p:cNvSpPr/>
          <p:nvPr/>
        </p:nvSpPr>
        <p:spPr>
          <a:xfrm>
            <a:off x="0" y="6400800"/>
            <a:ext cx="9144000" cy="457200"/>
          </a:xfrm>
          <a:prstGeom prst="rect">
            <a:avLst/>
          </a:prstGeom>
          <a:gradFill>
            <a:gsLst>
              <a:gs pos="0">
                <a:srgbClr val="2E75B5"/>
              </a:gs>
              <a:gs pos="100000">
                <a:srgbClr val="2E75B5"/>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 name="Google Shape;14;p30"/>
          <p:cNvSpPr txBox="1"/>
          <p:nvPr>
            <p:ph idx="10" type="dt"/>
          </p:nvPr>
        </p:nvSpPr>
        <p:spPr>
          <a:xfrm>
            <a:off x="628650" y="6454325"/>
            <a:ext cx="20574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5" name="Google Shape;15;p30"/>
          <p:cNvSpPr txBox="1"/>
          <p:nvPr>
            <p:ph idx="11" type="ftr"/>
          </p:nvPr>
        </p:nvSpPr>
        <p:spPr>
          <a:xfrm>
            <a:off x="3028950" y="6454325"/>
            <a:ext cx="30861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6" name="Google Shape;16;p30"/>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A close up of a logo&#10;&#10;Description generated with high confidence" id="17" name="Google Shape;17;p30"/>
          <p:cNvPicPr preferRelativeResize="0"/>
          <p:nvPr/>
        </p:nvPicPr>
        <p:blipFill rotWithShape="1">
          <a:blip r:embed="rId1">
            <a:alphaModFix/>
          </a:blip>
          <a:srcRect b="12407" l="0" r="0" t="14865"/>
          <a:stretch/>
        </p:blipFill>
        <p:spPr>
          <a:xfrm>
            <a:off x="0" y="1"/>
            <a:ext cx="628651" cy="457202"/>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 name="Shape 90"/>
        <p:cNvGrpSpPr/>
        <p:nvPr/>
      </p:nvGrpSpPr>
      <p:grpSpPr>
        <a:xfrm>
          <a:off x="0" y="0"/>
          <a:ext cx="0" cy="0"/>
          <a:chOff x="0" y="0"/>
          <a:chExt cx="0" cy="0"/>
        </a:xfrm>
      </p:grpSpPr>
      <p:sp>
        <p:nvSpPr>
          <p:cNvPr id="91" name="Google Shape;91;p32"/>
          <p:cNvSpPr txBox="1"/>
          <p:nvPr>
            <p:ph type="title"/>
          </p:nvPr>
        </p:nvSpPr>
        <p:spPr>
          <a:xfrm>
            <a:off x="628650" y="365126"/>
            <a:ext cx="78867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2" name="Google Shape;92;p32"/>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93" name="Google Shape;93;p32"/>
          <p:cNvSpPr txBox="1"/>
          <p:nvPr>
            <p:ph idx="10" type="dt"/>
          </p:nvPr>
        </p:nvSpPr>
        <p:spPr>
          <a:xfrm>
            <a:off x="628650" y="6356351"/>
            <a:ext cx="20574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4" name="Google Shape;94;p32"/>
          <p:cNvSpPr txBox="1"/>
          <p:nvPr>
            <p:ph idx="11" type="ftr"/>
          </p:nvPr>
        </p:nvSpPr>
        <p:spPr>
          <a:xfrm>
            <a:off x="3028950" y="6356351"/>
            <a:ext cx="30861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5" name="Google Shape;95;p32"/>
          <p:cNvSpPr txBox="1"/>
          <p:nvPr>
            <p:ph idx="12" type="sldNum"/>
          </p:nvPr>
        </p:nvSpPr>
        <p:spPr>
          <a:xfrm>
            <a:off x="6457950" y="6356351"/>
            <a:ext cx="20574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mailto:ericyangcem@gmail.co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hyperlink" Target="http://tc0909.ashraetcs.org/" TargetMode="External"/><Relationship Id="rId4" Type="http://schemas.openxmlformats.org/officeDocument/2006/relationships/hyperlink" Target="mailto:rmcfarlane@smwllc.com" TargetMode="External"/><Relationship Id="rId5" Type="http://schemas.openxmlformats.org/officeDocument/2006/relationships/hyperlink" Target="mailto:Jonell.watson@accenture.com"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hyperlink" Target="mailto:rmcfarlane@smwllc.com" TargetMode="External"/><Relationship Id="rId4" Type="http://schemas.openxmlformats.org/officeDocument/2006/relationships/hyperlink" Target="mailto:Jonell.watson@accenture.com" TargetMode="External"/><Relationship Id="rId5"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16.png"/><Relationship Id="rId6" Type="http://schemas.openxmlformats.org/officeDocument/2006/relationships/image" Target="../media/image6.png"/><Relationship Id="rId7" Type="http://schemas.openxmlformats.org/officeDocument/2006/relationships/image" Target="../media/image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drive.google.com/file/d/1jfI_w4wWN-z8zg-9f6z7osDLtEuKx0nd/view" TargetMode="External"/><Relationship Id="rId4" Type="http://schemas.openxmlformats.org/officeDocument/2006/relationships/image" Target="../media/image13.jpg"/><Relationship Id="rId5" Type="http://schemas.openxmlformats.org/officeDocument/2006/relationships/image" Target="../media/image2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5.png"/><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 Id="rId3" Type="http://schemas.openxmlformats.org/officeDocument/2006/relationships/image" Target="../media/image18.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 Id="rId3" Type="http://schemas.openxmlformats.org/officeDocument/2006/relationships/image" Target="../media/image1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Relationship Id="rId3" Type="http://schemas.openxmlformats.org/officeDocument/2006/relationships/hyperlink" Target="http://tc0909.ashraetcs.org"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5.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
          <p:cNvSpPr/>
          <p:nvPr/>
        </p:nvSpPr>
        <p:spPr>
          <a:xfrm>
            <a:off x="5105400" y="1606730"/>
            <a:ext cx="3872771" cy="600164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Calibri"/>
                <a:ea typeface="Calibri"/>
                <a:cs typeface="Calibri"/>
                <a:sym typeface="Calibri"/>
              </a:rPr>
              <a:t>Audio</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Attendees are muted upon entry</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Do not un-mute your line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If you are joining via computer and phone line, ensure both are muted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Video</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We encourage you to keep your video off</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If you do enable your video, be mindful that you are on display! Turn off your video when needed.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Q&amp;A</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Use the chat function to ask questions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Our moderator will share questions throughout the presentation with the speaker to answer.</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If you need to speak, please use the Raise Hand button and the moderator will enable your microphone.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Attendance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Please complete the attendance form found at the URL at the bottom of this slide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196850" lvl="0" marL="285750" marR="0" rtl="0" algn="l">
              <a:lnSpc>
                <a:spcPct val="100000"/>
              </a:lnSpc>
              <a:spcBef>
                <a:spcPts val="0"/>
              </a:spcBef>
              <a:spcAft>
                <a:spcPts val="0"/>
              </a:spcAft>
              <a:buClr>
                <a:schemeClr val="dk1"/>
              </a:buClr>
              <a:buSzPts val="1400"/>
              <a:buFont typeface="Arial"/>
              <a:buNone/>
            </a:pPr>
            <a:r>
              <a:t/>
            </a:r>
            <a:endParaRPr b="0"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alibri"/>
              <a:ea typeface="Calibri"/>
              <a:cs typeface="Calibri"/>
              <a:sym typeface="Calibri"/>
            </a:endParaRPr>
          </a:p>
          <a:p>
            <a:pPr indent="-184150" lvl="0" marL="285750" marR="0" rtl="0" algn="l">
              <a:lnSpc>
                <a:spcPct val="100000"/>
              </a:lnSpc>
              <a:spcBef>
                <a:spcPts val="0"/>
              </a:spcBef>
              <a:spcAft>
                <a:spcPts val="0"/>
              </a:spcAft>
              <a:buClr>
                <a:schemeClr val="dk1"/>
              </a:buClr>
              <a:buSzPts val="1600"/>
              <a:buFont typeface="Arial"/>
              <a:buNone/>
            </a:pPr>
            <a:r>
              <a:t/>
            </a:r>
            <a:endParaRPr b="0" i="0" sz="1600" u="none" cap="none" strike="noStrike">
              <a:solidFill>
                <a:schemeClr val="dk1"/>
              </a:solidFill>
              <a:latin typeface="Calibri"/>
              <a:ea typeface="Calibri"/>
              <a:cs typeface="Calibri"/>
              <a:sym typeface="Calibri"/>
            </a:endParaRPr>
          </a:p>
          <a:p>
            <a:pPr indent="-184150" lvl="0" marL="285750" marR="0" rtl="0" algn="l">
              <a:lnSpc>
                <a:spcPct val="100000"/>
              </a:lnSpc>
              <a:spcBef>
                <a:spcPts val="0"/>
              </a:spcBef>
              <a:spcAft>
                <a:spcPts val="0"/>
              </a:spcAft>
              <a:buClr>
                <a:schemeClr val="dk1"/>
              </a:buClr>
              <a:buSzPts val="1600"/>
              <a:buFont typeface="Arial"/>
              <a:buNone/>
            </a:pPr>
            <a:r>
              <a:t/>
            </a:r>
            <a:endParaRPr b="0" i="0" sz="1600" u="none" cap="none" strike="noStrike">
              <a:solidFill>
                <a:schemeClr val="dk1"/>
              </a:solidFill>
              <a:latin typeface="Calibri"/>
              <a:ea typeface="Calibri"/>
              <a:cs typeface="Calibri"/>
              <a:sym typeface="Calibri"/>
            </a:endParaRPr>
          </a:p>
        </p:txBody>
      </p:sp>
      <p:sp>
        <p:nvSpPr>
          <p:cNvPr id="174" name="Google Shape;174;p1"/>
          <p:cNvSpPr txBox="1"/>
          <p:nvPr>
            <p:ph type="title"/>
          </p:nvPr>
        </p:nvSpPr>
        <p:spPr>
          <a:xfrm>
            <a:off x="628649"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Welcome! </a:t>
            </a:r>
            <a:endParaRPr/>
          </a:p>
        </p:txBody>
      </p:sp>
      <p:sp>
        <p:nvSpPr>
          <p:cNvPr id="175" name="Google Shape;175;p1"/>
          <p:cNvSpPr txBox="1"/>
          <p:nvPr>
            <p:ph idx="1" type="body"/>
          </p:nvPr>
        </p:nvSpPr>
        <p:spPr>
          <a:xfrm>
            <a:off x="418011" y="1130157"/>
            <a:ext cx="4001589" cy="5046806"/>
          </a:xfrm>
          <a:prstGeom prst="rect">
            <a:avLst/>
          </a:prstGeom>
          <a:noFill/>
          <a:ln>
            <a:noFill/>
          </a:ln>
        </p:spPr>
        <p:txBody>
          <a:bodyPr anchorCtr="0" anchor="t" bIns="45700" lIns="91425" spcFirstLastPara="1" rIns="91425" wrap="square" tIns="0">
            <a:normAutofit/>
          </a:bodyPr>
          <a:lstStyle/>
          <a:p>
            <a:pPr indent="0" lvl="0" marL="0" rtl="0" algn="l">
              <a:lnSpc>
                <a:spcPct val="90000"/>
              </a:lnSpc>
              <a:spcBef>
                <a:spcPts val="0"/>
              </a:spcBef>
              <a:spcAft>
                <a:spcPts val="0"/>
              </a:spcAft>
              <a:buClr>
                <a:schemeClr val="accent1"/>
              </a:buClr>
              <a:buSzPts val="1800"/>
              <a:buNone/>
            </a:pPr>
            <a:r>
              <a:rPr b="1" lang="en-US" sz="1800">
                <a:solidFill>
                  <a:schemeClr val="accent1"/>
                </a:solidFill>
              </a:rPr>
              <a:t>Welcome to the ASHRAE TC 9.9 Virtual Meeting! </a:t>
            </a:r>
            <a:endParaRPr/>
          </a:p>
          <a:p>
            <a:pPr indent="0" lvl="0" marL="0" rtl="0" algn="l">
              <a:lnSpc>
                <a:spcPct val="90000"/>
              </a:lnSpc>
              <a:spcBef>
                <a:spcPts val="1600"/>
              </a:spcBef>
              <a:spcAft>
                <a:spcPts val="0"/>
              </a:spcAft>
              <a:buClr>
                <a:schemeClr val="accent1"/>
              </a:buClr>
              <a:buSzPts val="1800"/>
              <a:buNone/>
            </a:pPr>
            <a:r>
              <a:rPr b="1" lang="en-US" sz="1800">
                <a:solidFill>
                  <a:schemeClr val="accent1"/>
                </a:solidFill>
              </a:rPr>
              <a:t>No need to say hello, we will begin promptly at 6:00 pm CST</a:t>
            </a:r>
            <a:endParaRPr/>
          </a:p>
          <a:p>
            <a:pPr indent="-127000" lvl="1" marL="685800" rtl="0" algn="l">
              <a:lnSpc>
                <a:spcPct val="90000"/>
              </a:lnSpc>
              <a:spcBef>
                <a:spcPts val="1200"/>
              </a:spcBef>
              <a:spcAft>
                <a:spcPts val="0"/>
              </a:spcAft>
              <a:buClr>
                <a:schemeClr val="dk1"/>
              </a:buClr>
              <a:buSzPts val="1600"/>
              <a:buNone/>
            </a:pPr>
            <a:r>
              <a:t/>
            </a:r>
            <a:endParaRPr sz="1600"/>
          </a:p>
          <a:p>
            <a:pPr indent="0" lvl="0" marL="0" rtl="0" algn="l">
              <a:lnSpc>
                <a:spcPct val="90000"/>
              </a:lnSpc>
              <a:spcBef>
                <a:spcPts val="1000"/>
              </a:spcBef>
              <a:spcAft>
                <a:spcPts val="0"/>
              </a:spcAft>
              <a:buClr>
                <a:schemeClr val="accent1"/>
              </a:buClr>
              <a:buSzPts val="1800"/>
              <a:buNone/>
            </a:pPr>
            <a:r>
              <a:rPr b="1" lang="en-US" sz="1800">
                <a:solidFill>
                  <a:schemeClr val="accent1"/>
                </a:solidFill>
              </a:rPr>
              <a:t>Agenda </a:t>
            </a:r>
            <a:endParaRPr/>
          </a:p>
          <a:p>
            <a:pPr indent="-228600" lvl="1" marL="685800" rtl="0" algn="l">
              <a:lnSpc>
                <a:spcPct val="90000"/>
              </a:lnSpc>
              <a:spcBef>
                <a:spcPts val="1200"/>
              </a:spcBef>
              <a:spcAft>
                <a:spcPts val="0"/>
              </a:spcAft>
              <a:buClr>
                <a:schemeClr val="dk1"/>
              </a:buClr>
              <a:buSzPts val="1600"/>
              <a:buChar char="•"/>
            </a:pPr>
            <a:r>
              <a:rPr lang="en-US" sz="1600"/>
              <a:t>Introduction</a:t>
            </a:r>
            <a:endParaRPr/>
          </a:p>
          <a:p>
            <a:pPr indent="-228600" lvl="1" marL="685800" rtl="0" algn="l">
              <a:lnSpc>
                <a:spcPct val="90000"/>
              </a:lnSpc>
              <a:spcBef>
                <a:spcPts val="600"/>
              </a:spcBef>
              <a:spcAft>
                <a:spcPts val="0"/>
              </a:spcAft>
              <a:buClr>
                <a:schemeClr val="dk1"/>
              </a:buClr>
              <a:buSzPts val="1600"/>
              <a:buChar char="•"/>
            </a:pPr>
            <a:r>
              <a:rPr lang="en-US" sz="1600"/>
              <a:t>Programs</a:t>
            </a:r>
            <a:endParaRPr/>
          </a:p>
          <a:p>
            <a:pPr indent="-228600" lvl="1" marL="685800" rtl="0" algn="l">
              <a:lnSpc>
                <a:spcPct val="90000"/>
              </a:lnSpc>
              <a:spcBef>
                <a:spcPts val="600"/>
              </a:spcBef>
              <a:spcAft>
                <a:spcPts val="0"/>
              </a:spcAft>
              <a:buClr>
                <a:schemeClr val="dk1"/>
              </a:buClr>
              <a:buSzPts val="1600"/>
              <a:buChar char="•"/>
            </a:pPr>
            <a:r>
              <a:rPr lang="en-US" sz="1600"/>
              <a:t>Research</a:t>
            </a:r>
            <a:endParaRPr/>
          </a:p>
          <a:p>
            <a:pPr indent="-228600" lvl="1" marL="685800" rtl="0" algn="l">
              <a:lnSpc>
                <a:spcPct val="90000"/>
              </a:lnSpc>
              <a:spcBef>
                <a:spcPts val="600"/>
              </a:spcBef>
              <a:spcAft>
                <a:spcPts val="0"/>
              </a:spcAft>
              <a:buClr>
                <a:schemeClr val="dk1"/>
              </a:buClr>
              <a:buSzPts val="1600"/>
              <a:buChar char="•"/>
            </a:pPr>
            <a:r>
              <a:rPr lang="en-US" sz="1600"/>
              <a:t>Publications</a:t>
            </a:r>
            <a:endParaRPr sz="1400"/>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cxnSp>
        <p:nvCxnSpPr>
          <p:cNvPr id="176" name="Google Shape;176;p1"/>
          <p:cNvCxnSpPr/>
          <p:nvPr/>
        </p:nvCxnSpPr>
        <p:spPr>
          <a:xfrm>
            <a:off x="4724400" y="1096487"/>
            <a:ext cx="0" cy="4534803"/>
          </a:xfrm>
          <a:prstGeom prst="straightConnector1">
            <a:avLst/>
          </a:prstGeom>
          <a:noFill/>
          <a:ln cap="flat" cmpd="sng" w="9525">
            <a:solidFill>
              <a:schemeClr val="accent1"/>
            </a:solidFill>
            <a:prstDash val="solid"/>
            <a:miter lim="800000"/>
            <a:headEnd len="sm" w="sm" type="none"/>
            <a:tailEnd len="sm" w="sm" type="none"/>
          </a:ln>
        </p:spPr>
      </p:cxnSp>
      <p:pic>
        <p:nvPicPr>
          <p:cNvPr descr="Lights On" id="177" name="Google Shape;177;p1"/>
          <p:cNvPicPr preferRelativeResize="0"/>
          <p:nvPr/>
        </p:nvPicPr>
        <p:blipFill rotWithShape="1">
          <a:blip r:embed="rId3">
            <a:alphaModFix/>
          </a:blip>
          <a:srcRect b="0" l="0" r="0" t="0"/>
          <a:stretch/>
        </p:blipFill>
        <p:spPr>
          <a:xfrm>
            <a:off x="5105400" y="1096487"/>
            <a:ext cx="463257" cy="463257"/>
          </a:xfrm>
          <a:prstGeom prst="rect">
            <a:avLst/>
          </a:prstGeom>
          <a:noFill/>
          <a:ln>
            <a:noFill/>
          </a:ln>
        </p:spPr>
      </p:pic>
      <p:sp>
        <p:nvSpPr>
          <p:cNvPr id="178" name="Google Shape;178;p1"/>
          <p:cNvSpPr txBox="1"/>
          <p:nvPr/>
        </p:nvSpPr>
        <p:spPr>
          <a:xfrm>
            <a:off x="5568657" y="1096487"/>
            <a:ext cx="3299866" cy="643543"/>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Arial"/>
              <a:buNone/>
            </a:pPr>
            <a:r>
              <a:rPr b="0" i="0" lang="en-US" sz="3200" u="none" cap="none" strike="noStrike">
                <a:solidFill>
                  <a:schemeClr val="dk1"/>
                </a:solidFill>
                <a:latin typeface="Calibri"/>
                <a:ea typeface="Calibri"/>
                <a:cs typeface="Calibri"/>
                <a:sym typeface="Calibri"/>
              </a:rPr>
              <a:t>Housekeeping</a:t>
            </a:r>
            <a:endParaRPr b="0" i="0" sz="40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4000"/>
              <a:buFont typeface="Arial"/>
              <a:buNone/>
            </a:pPr>
            <a:r>
              <a:t/>
            </a:r>
            <a:endParaRPr b="0" i="0" sz="4000" u="none" cap="none" strike="noStrike">
              <a:solidFill>
                <a:schemeClr val="dk1"/>
              </a:solidFill>
              <a:latin typeface="Calibri"/>
              <a:ea typeface="Calibri"/>
              <a:cs typeface="Calibri"/>
              <a:sym typeface="Calibri"/>
            </a:endParaRPr>
          </a:p>
        </p:txBody>
      </p:sp>
      <p:sp>
        <p:nvSpPr>
          <p:cNvPr id="179" name="Google Shape;179;p1"/>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lang="en-US"/>
              <a:t>1/21/2024</a:t>
            </a:r>
            <a:endParaRPr/>
          </a:p>
        </p:txBody>
      </p:sp>
      <p:sp>
        <p:nvSpPr>
          <p:cNvPr id="180" name="Google Shape;180;p1"/>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81" name="Google Shape;181;p1"/>
          <p:cNvSpPr txBox="1"/>
          <p:nvPr>
            <p:ph idx="11" type="ftr"/>
          </p:nvPr>
        </p:nvSpPr>
        <p:spPr>
          <a:xfrm>
            <a:off x="2635618" y="6454327"/>
            <a:ext cx="4643039"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
          <p:cNvSpPr txBox="1"/>
          <p:nvPr>
            <p:ph idx="4294967295" type="body"/>
          </p:nvPr>
        </p:nvSpPr>
        <p:spPr>
          <a:xfrm>
            <a:off x="380999" y="3202781"/>
            <a:ext cx="8382000" cy="1366837"/>
          </a:xfrm>
          <a:prstGeom prst="rect">
            <a:avLst/>
          </a:prstGeom>
          <a:noFill/>
          <a:ln>
            <a:noFill/>
          </a:ln>
        </p:spPr>
        <p:txBody>
          <a:bodyPr anchorCtr="0" anchor="t" bIns="45700" lIns="91425" spcFirstLastPara="1" rIns="91425" wrap="square" tIns="45700">
            <a:normAutofit lnSpcReduction="10000"/>
          </a:bodyPr>
          <a:lstStyle/>
          <a:p>
            <a:pPr indent="-171450" lvl="0" marL="171450" marR="0" rtl="0" algn="ctr">
              <a:lnSpc>
                <a:spcPct val="90000"/>
              </a:lnSpc>
              <a:spcBef>
                <a:spcPts val="0"/>
              </a:spcBef>
              <a:spcAft>
                <a:spcPts val="0"/>
              </a:spcAft>
              <a:buClr>
                <a:schemeClr val="dk1"/>
              </a:buClr>
              <a:buSzPts val="3200"/>
              <a:buFont typeface="Arial"/>
              <a:buNone/>
            </a:pPr>
            <a:r>
              <a:rPr lang="en-US" sz="3200">
                <a:latin typeface="Arial"/>
                <a:ea typeface="Arial"/>
                <a:cs typeface="Arial"/>
                <a:sym typeface="Arial"/>
              </a:rPr>
              <a:t>Mission Critical Facilities, Data Centers, Technology Spaces and Electronic Equipment</a:t>
            </a:r>
            <a:endParaRPr/>
          </a:p>
          <a:p>
            <a:pPr indent="-171450" lvl="0" marL="171450" marR="0" rtl="0" algn="ctr">
              <a:lnSpc>
                <a:spcPct val="90000"/>
              </a:lnSpc>
              <a:spcBef>
                <a:spcPts val="0"/>
              </a:spcBef>
              <a:spcAft>
                <a:spcPts val="0"/>
              </a:spcAft>
              <a:buClr>
                <a:schemeClr val="dk1"/>
              </a:buClr>
              <a:buSzPts val="3200"/>
              <a:buFont typeface="Arial"/>
              <a:buNone/>
            </a:pPr>
            <a:r>
              <a:t/>
            </a:r>
            <a:endParaRPr sz="3200">
              <a:latin typeface="Calibri"/>
              <a:ea typeface="Calibri"/>
              <a:cs typeface="Calibri"/>
              <a:sym typeface="Calibri"/>
            </a:endParaRPr>
          </a:p>
          <a:p>
            <a:pPr indent="-171450" lvl="0" marL="171450" marR="0" rtl="0" algn="ctr">
              <a:lnSpc>
                <a:spcPct val="90000"/>
              </a:lnSpc>
              <a:spcBef>
                <a:spcPts val="0"/>
              </a:spcBef>
              <a:spcAft>
                <a:spcPts val="0"/>
              </a:spcAft>
              <a:buClr>
                <a:schemeClr val="dk1"/>
              </a:buClr>
              <a:buSzPts val="2000"/>
              <a:buFont typeface="Arial"/>
              <a:buNone/>
            </a:pPr>
            <a:r>
              <a:t/>
            </a:r>
            <a:endParaRPr sz="2000">
              <a:latin typeface="Calibri"/>
              <a:ea typeface="Calibri"/>
              <a:cs typeface="Calibri"/>
              <a:sym typeface="Calibri"/>
            </a:endParaRPr>
          </a:p>
        </p:txBody>
      </p:sp>
      <p:sp>
        <p:nvSpPr>
          <p:cNvPr id="188" name="Google Shape;188;p2"/>
          <p:cNvSpPr txBox="1"/>
          <p:nvPr/>
        </p:nvSpPr>
        <p:spPr>
          <a:xfrm>
            <a:off x="2161974" y="4724400"/>
            <a:ext cx="5149200" cy="1569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ASHRAE </a:t>
            </a:r>
            <a:r>
              <a:rPr lang="en-US" sz="2400">
                <a:solidFill>
                  <a:schemeClr val="dk1"/>
                </a:solidFill>
              </a:rPr>
              <a:t>Winter</a:t>
            </a:r>
            <a:r>
              <a:rPr b="0" i="0" lang="en-US" sz="2400" u="none" cap="none" strike="noStrike">
                <a:solidFill>
                  <a:schemeClr val="dk1"/>
                </a:solidFill>
                <a:latin typeface="Arial"/>
                <a:ea typeface="Arial"/>
                <a:cs typeface="Arial"/>
                <a:sym typeface="Arial"/>
              </a:rPr>
              <a:t> Conference 202</a:t>
            </a:r>
            <a:r>
              <a:rPr lang="en-US" sz="2400">
                <a:solidFill>
                  <a:schemeClr val="dk1"/>
                </a:solidFill>
              </a:rPr>
              <a:t>4</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Programs, Research, &amp; Publication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Hybrid In-Person / Virtual</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3F3F3F"/>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pic>
        <p:nvPicPr>
          <p:cNvPr descr="A close up of a logo&#10;&#10;Description generated with high confidence" id="189" name="Google Shape;189;p2"/>
          <p:cNvPicPr preferRelativeResize="0"/>
          <p:nvPr/>
        </p:nvPicPr>
        <p:blipFill rotWithShape="1">
          <a:blip r:embed="rId3">
            <a:alphaModFix/>
          </a:blip>
          <a:srcRect b="12471" l="0" r="0" t="0"/>
          <a:stretch/>
        </p:blipFill>
        <p:spPr>
          <a:xfrm>
            <a:off x="3483804" y="1143073"/>
            <a:ext cx="2176389" cy="1904926"/>
          </a:xfrm>
          <a:prstGeom prst="rect">
            <a:avLst/>
          </a:prstGeom>
          <a:noFill/>
          <a:ln>
            <a:noFill/>
          </a:ln>
        </p:spPr>
      </p:pic>
      <p:sp>
        <p:nvSpPr>
          <p:cNvPr id="190" name="Google Shape;190;p2"/>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lang="en-US"/>
              <a:t>1/21/2024</a:t>
            </a:r>
            <a:endParaRPr/>
          </a:p>
        </p:txBody>
      </p:sp>
      <p:sp>
        <p:nvSpPr>
          <p:cNvPr id="191" name="Google Shape;191;p2"/>
          <p:cNvSpPr txBox="1"/>
          <p:nvPr>
            <p:ph idx="12" type="sldNum"/>
          </p:nvPr>
        </p:nvSpPr>
        <p:spPr>
          <a:xfrm>
            <a:off x="6457950" y="6454327"/>
            <a:ext cx="20574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900"/>
              <a:buNone/>
            </a:pPr>
            <a:fld id="{00000000-1234-1234-1234-123412341234}" type="slidenum">
              <a:rPr lang="en-US"/>
              <a:t>‹#›</a:t>
            </a:fld>
            <a:endParaRPr/>
          </a:p>
        </p:txBody>
      </p:sp>
      <p:sp>
        <p:nvSpPr>
          <p:cNvPr id="192" name="Google Shape;192;p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
          <p:cNvSpPr txBox="1"/>
          <p:nvPr>
            <p:ph type="title"/>
          </p:nvPr>
        </p:nvSpPr>
        <p:spPr>
          <a:xfrm>
            <a:off x="628649"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Virtual Meeting Etiquette</a:t>
            </a:r>
            <a:endParaRPr/>
          </a:p>
        </p:txBody>
      </p:sp>
      <p:sp>
        <p:nvSpPr>
          <p:cNvPr id="198" name="Google Shape;198;p3"/>
          <p:cNvSpPr txBox="1"/>
          <p:nvPr>
            <p:ph idx="1" type="body"/>
          </p:nvPr>
        </p:nvSpPr>
        <p:spPr>
          <a:xfrm>
            <a:off x="628650" y="1130157"/>
            <a:ext cx="7886700" cy="5046806"/>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Do not share your video due to the high number of virtual participants.</a:t>
            </a:r>
            <a:endParaRPr/>
          </a:p>
          <a:p>
            <a:pPr indent="-228600" lvl="0" marL="228600" rtl="0" algn="l">
              <a:lnSpc>
                <a:spcPct val="90000"/>
              </a:lnSpc>
              <a:spcBef>
                <a:spcPts val="1600"/>
              </a:spcBef>
              <a:spcAft>
                <a:spcPts val="0"/>
              </a:spcAft>
              <a:buClr>
                <a:schemeClr val="dk1"/>
              </a:buClr>
              <a:buSzPts val="2400"/>
              <a:buChar char="•"/>
            </a:pPr>
            <a:r>
              <a:rPr lang="en-US"/>
              <a:t>Prior to speaking individuals should state their name so that others know who is speaking.</a:t>
            </a:r>
            <a:endParaRPr/>
          </a:p>
          <a:p>
            <a:pPr indent="-228600" lvl="0" marL="228600" rtl="0" algn="l">
              <a:lnSpc>
                <a:spcPct val="90000"/>
              </a:lnSpc>
              <a:spcBef>
                <a:spcPts val="1600"/>
              </a:spcBef>
              <a:spcAft>
                <a:spcPts val="0"/>
              </a:spcAft>
              <a:buClr>
                <a:schemeClr val="dk1"/>
              </a:buClr>
              <a:buSzPts val="2400"/>
              <a:buChar char="•"/>
            </a:pPr>
            <a:r>
              <a:rPr lang="en-US"/>
              <a:t>Virtual participants should keep yourself muted unless giving permission to speak by the Host via chat.</a:t>
            </a:r>
            <a:endParaRPr/>
          </a:p>
          <a:p>
            <a:pPr indent="-228600" lvl="0" marL="228600" rtl="0" algn="l">
              <a:lnSpc>
                <a:spcPct val="90000"/>
              </a:lnSpc>
              <a:spcBef>
                <a:spcPts val="1600"/>
              </a:spcBef>
              <a:spcAft>
                <a:spcPts val="0"/>
              </a:spcAft>
              <a:buClr>
                <a:schemeClr val="dk1"/>
              </a:buClr>
              <a:buSzPts val="2400"/>
              <a:buChar char="•"/>
            </a:pPr>
            <a:r>
              <a:rPr lang="en-US"/>
              <a:t>Please do not attempt to share your screen without being asked to do so by the Host or Co-Host.</a:t>
            </a:r>
            <a:endParaRPr/>
          </a:p>
          <a:p>
            <a:pPr indent="-228600" lvl="0" marL="228600" rtl="0" algn="l">
              <a:lnSpc>
                <a:spcPct val="90000"/>
              </a:lnSpc>
              <a:spcBef>
                <a:spcPts val="1600"/>
              </a:spcBef>
              <a:spcAft>
                <a:spcPts val="0"/>
              </a:spcAft>
              <a:buClr>
                <a:schemeClr val="dk1"/>
              </a:buClr>
              <a:buSzPts val="2400"/>
              <a:buChar char="•"/>
            </a:pPr>
            <a:r>
              <a:rPr lang="en-US"/>
              <a:t>In-person participants are discouraged from joining the virtual meeting due to wireless bandwidth constraints.</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199" name="Google Shape;199;p3"/>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lang="en-US"/>
              <a:t>01/21/2024</a:t>
            </a:r>
            <a:endParaRPr/>
          </a:p>
        </p:txBody>
      </p:sp>
      <p:sp>
        <p:nvSpPr>
          <p:cNvPr id="200" name="Google Shape;200;p3"/>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01" name="Google Shape;201;p3"/>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4"/>
          <p:cNvSpPr txBox="1"/>
          <p:nvPr/>
        </p:nvSpPr>
        <p:spPr>
          <a:xfrm>
            <a:off x="628650" y="1"/>
            <a:ext cx="8515351" cy="457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3200"/>
              <a:buFont typeface="Calibri"/>
              <a:buNone/>
            </a:pPr>
            <a:r>
              <a:rPr b="0" i="0" lang="en-US" sz="3200" u="none" cap="none" strike="noStrike">
                <a:solidFill>
                  <a:schemeClr val="lt1"/>
                </a:solidFill>
                <a:latin typeface="Calibri"/>
                <a:ea typeface="Calibri"/>
                <a:cs typeface="Calibri"/>
                <a:sym typeface="Calibri"/>
              </a:rPr>
              <a:t>Virtual Meeting Housekeeping</a:t>
            </a:r>
            <a:endParaRPr b="0" i="0" sz="1400" u="none" cap="none" strike="noStrike">
              <a:solidFill>
                <a:srgbClr val="000000"/>
              </a:solidFill>
              <a:latin typeface="Arial"/>
              <a:ea typeface="Arial"/>
              <a:cs typeface="Arial"/>
              <a:sym typeface="Arial"/>
            </a:endParaRPr>
          </a:p>
        </p:txBody>
      </p:sp>
      <p:sp>
        <p:nvSpPr>
          <p:cNvPr id="207" name="Google Shape;207;p4"/>
          <p:cNvSpPr txBox="1"/>
          <p:nvPr/>
        </p:nvSpPr>
        <p:spPr>
          <a:xfrm>
            <a:off x="536713" y="779227"/>
            <a:ext cx="6858000" cy="5571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Calibri"/>
                <a:ea typeface="Calibri"/>
                <a:cs typeface="Calibri"/>
                <a:sym typeface="Calibri"/>
              </a:rPr>
              <a:t>Virtual Host: Vice Chair - </a:t>
            </a:r>
            <a:r>
              <a:rPr lang="en-US" sz="2400">
                <a:solidFill>
                  <a:schemeClr val="dk1"/>
                </a:solidFill>
                <a:latin typeface="Calibri"/>
                <a:ea typeface="Calibri"/>
                <a:cs typeface="Calibri"/>
                <a:sym typeface="Calibri"/>
              </a:rPr>
              <a:t>Mark Steinke</a:t>
            </a:r>
            <a:endParaRPr b="0" i="0" sz="2400" u="none" cap="none" strike="noStrike">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Monitor the chat thread for questions and comments.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Mute and Unmute Virtual Participants and Guests.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Manage discussions and voting.</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Manage screen-sharing and in-person presentation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Calibri"/>
                <a:ea typeface="Calibri"/>
                <a:cs typeface="Calibri"/>
                <a:sym typeface="Calibri"/>
              </a:rPr>
              <a:t>Virtual Co-Host: Secretary - </a:t>
            </a:r>
            <a:r>
              <a:rPr lang="en-US" sz="2400">
                <a:solidFill>
                  <a:schemeClr val="dk1"/>
                </a:solidFill>
                <a:latin typeface="Calibri"/>
                <a:ea typeface="Calibri"/>
                <a:cs typeface="Calibri"/>
                <a:sym typeface="Calibri"/>
              </a:rPr>
              <a:t>John Gross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Monitor time and keep the meeting on schedule.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Record the event.</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Produce meeting minutes.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Will repeat the attendance link multiple times during the meeting and upon chat request.</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Respond to audio problems.</a:t>
            </a:r>
            <a:endParaRPr b="0" i="0" sz="1400" u="none" cap="none" strike="noStrike">
              <a:solidFill>
                <a:srgbClr val="000000"/>
              </a:solidFill>
              <a:latin typeface="Arial"/>
              <a:ea typeface="Arial"/>
              <a:cs typeface="Arial"/>
              <a:sym typeface="Arial"/>
            </a:endParaRPr>
          </a:p>
          <a:p>
            <a:pPr indent="-158750" lvl="0" marL="28575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p:txBody>
      </p:sp>
      <p:sp>
        <p:nvSpPr>
          <p:cNvPr id="208" name="Google Shape;208;p4"/>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09" name="Google Shape;209;p4"/>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10" name="Google Shape;210;p4"/>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5"/>
          <p:cNvSpPr txBox="1"/>
          <p:nvPr>
            <p:ph type="title"/>
          </p:nvPr>
        </p:nvSpPr>
        <p:spPr>
          <a:xfrm>
            <a:off x="628649"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In Person Setup</a:t>
            </a:r>
            <a:endParaRPr/>
          </a:p>
        </p:txBody>
      </p:sp>
      <p:sp>
        <p:nvSpPr>
          <p:cNvPr id="216" name="Google Shape;216;p5"/>
          <p:cNvSpPr txBox="1"/>
          <p:nvPr>
            <p:ph idx="1" type="body"/>
          </p:nvPr>
        </p:nvSpPr>
        <p:spPr>
          <a:xfrm>
            <a:off x="628650" y="76880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Video projector that displays the presentation being shared virtually.</a:t>
            </a:r>
            <a:endParaRPr/>
          </a:p>
          <a:p>
            <a:pPr indent="-228600" lvl="0" marL="228600" rtl="0" algn="l">
              <a:lnSpc>
                <a:spcPct val="90000"/>
              </a:lnSpc>
              <a:spcBef>
                <a:spcPts val="1600"/>
              </a:spcBef>
              <a:spcAft>
                <a:spcPts val="0"/>
              </a:spcAft>
              <a:buClr>
                <a:schemeClr val="dk1"/>
              </a:buClr>
              <a:buSzPts val="2400"/>
              <a:buChar char="•"/>
            </a:pPr>
            <a:r>
              <a:rPr lang="en-US"/>
              <a:t>Be aware that chat comments sent to the Host may be seen by those in-person in addition to general chat comments.</a:t>
            </a:r>
            <a:endParaRPr/>
          </a:p>
          <a:p>
            <a:pPr indent="-228600" lvl="0" marL="228600" rtl="0" algn="l">
              <a:lnSpc>
                <a:spcPct val="90000"/>
              </a:lnSpc>
              <a:spcBef>
                <a:spcPts val="1600"/>
              </a:spcBef>
              <a:spcAft>
                <a:spcPts val="0"/>
              </a:spcAft>
              <a:buClr>
                <a:schemeClr val="dk1"/>
              </a:buClr>
              <a:buSzPts val="2400"/>
              <a:buChar char="•"/>
            </a:pPr>
            <a:r>
              <a:rPr lang="en-US"/>
              <a:t>There are audio speakers in the room but unmuted virtual </a:t>
            </a:r>
            <a:r>
              <a:rPr lang="en-US"/>
              <a:t>commentators</a:t>
            </a:r>
            <a:r>
              <a:rPr lang="en-US"/>
              <a:t> may not be immediately connected. Please be patient.</a:t>
            </a:r>
            <a:endParaRPr/>
          </a:p>
          <a:p>
            <a:pPr indent="0" lvl="0" marL="0" rtl="0" algn="l">
              <a:lnSpc>
                <a:spcPct val="90000"/>
              </a:lnSpc>
              <a:spcBef>
                <a:spcPts val="16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217" name="Google Shape;217;p5"/>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18" name="Google Shape;218;p5"/>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19" name="Google Shape;219;p5"/>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6"/>
          <p:cNvSpPr txBox="1"/>
          <p:nvPr>
            <p:ph type="title"/>
          </p:nvPr>
        </p:nvSpPr>
        <p:spPr>
          <a:xfrm>
            <a:off x="628649" y="1"/>
            <a:ext cx="8515351"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Attendance</a:t>
            </a:r>
            <a:endParaRPr/>
          </a:p>
        </p:txBody>
      </p:sp>
      <p:sp>
        <p:nvSpPr>
          <p:cNvPr id="226" name="Google Shape;226;p6"/>
          <p:cNvSpPr/>
          <p:nvPr/>
        </p:nvSpPr>
        <p:spPr>
          <a:xfrm>
            <a:off x="4353818" y="987909"/>
            <a:ext cx="4643039" cy="14773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Attendance is being recorded using a Google Form. Please make sure you complete the form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227" name="Google Shape;227;p6"/>
          <p:cNvSpPr/>
          <p:nvPr/>
        </p:nvSpPr>
        <p:spPr>
          <a:xfrm>
            <a:off x="4541105" y="2519498"/>
            <a:ext cx="3886200" cy="3693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Clr>
                <a:schemeClr val="dk1"/>
              </a:buClr>
              <a:buSzPts val="1100"/>
              <a:buFont typeface="Arial"/>
              <a:buNone/>
            </a:pPr>
            <a:r>
              <a:rPr lang="en-US" sz="1600">
                <a:solidFill>
                  <a:schemeClr val="dk1"/>
                </a:solidFill>
              </a:rPr>
              <a:t>https://forms.gle/wjboSPgW6yQecKsW8</a:t>
            </a:r>
            <a:endParaRPr b="0" i="0" sz="2300" u="none" cap="none" strike="noStrike">
              <a:solidFill>
                <a:schemeClr val="dk1"/>
              </a:solidFill>
              <a:latin typeface="Calibri"/>
              <a:ea typeface="Calibri"/>
              <a:cs typeface="Calibri"/>
              <a:sym typeface="Calibri"/>
            </a:endParaRPr>
          </a:p>
        </p:txBody>
      </p:sp>
      <p:sp>
        <p:nvSpPr>
          <p:cNvPr id="228" name="Google Shape;228;p6"/>
          <p:cNvSpPr/>
          <p:nvPr/>
        </p:nvSpPr>
        <p:spPr>
          <a:xfrm>
            <a:off x="4353817" y="3302663"/>
            <a:ext cx="4643039"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Or use the QR Code below: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229" name="Google Shape;229;p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30" name="Google Shape;230;p6"/>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pic>
        <p:nvPicPr>
          <p:cNvPr id="231" name="Google Shape;231;p6"/>
          <p:cNvPicPr preferRelativeResize="0"/>
          <p:nvPr/>
        </p:nvPicPr>
        <p:blipFill>
          <a:blip r:embed="rId3">
            <a:alphaModFix/>
          </a:blip>
          <a:stretch>
            <a:fillRect/>
          </a:stretch>
        </p:blipFill>
        <p:spPr>
          <a:xfrm>
            <a:off x="5279928" y="3786102"/>
            <a:ext cx="2408575" cy="2408575"/>
          </a:xfrm>
          <a:prstGeom prst="rect">
            <a:avLst/>
          </a:prstGeom>
          <a:noFill/>
          <a:ln>
            <a:noFill/>
          </a:ln>
        </p:spPr>
      </p:pic>
      <p:pic>
        <p:nvPicPr>
          <p:cNvPr id="232" name="Google Shape;232;p6"/>
          <p:cNvPicPr preferRelativeResize="0"/>
          <p:nvPr/>
        </p:nvPicPr>
        <p:blipFill>
          <a:blip r:embed="rId4">
            <a:alphaModFix/>
          </a:blip>
          <a:stretch>
            <a:fillRect/>
          </a:stretch>
        </p:blipFill>
        <p:spPr>
          <a:xfrm>
            <a:off x="96375" y="890650"/>
            <a:ext cx="4305924" cy="5304025"/>
          </a:xfrm>
          <a:prstGeom prst="rect">
            <a:avLst/>
          </a:prstGeom>
          <a:noFill/>
          <a:ln>
            <a:noFill/>
          </a:ln>
        </p:spPr>
      </p:pic>
      <p:sp>
        <p:nvSpPr>
          <p:cNvPr id="233" name="Google Shape;233;p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7"/>
          <p:cNvSpPr txBox="1"/>
          <p:nvPr/>
        </p:nvSpPr>
        <p:spPr>
          <a:xfrm>
            <a:off x="628649" y="1"/>
            <a:ext cx="8515351" cy="457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3200"/>
              <a:buFont typeface="Calibri"/>
              <a:buNone/>
            </a:pPr>
            <a:r>
              <a:rPr b="0" i="0" lang="en-US" sz="3200" u="none" cap="none" strike="noStrike">
                <a:solidFill>
                  <a:schemeClr val="lt1"/>
                </a:solidFill>
                <a:latin typeface="Calibri"/>
                <a:ea typeface="Calibri"/>
                <a:cs typeface="Calibri"/>
                <a:sym typeface="Calibri"/>
              </a:rPr>
              <a:t>Agenda</a:t>
            </a:r>
            <a:endParaRPr b="0" i="0" sz="1400" u="none" cap="none" strike="noStrike">
              <a:solidFill>
                <a:srgbClr val="000000"/>
              </a:solidFill>
              <a:latin typeface="Arial"/>
              <a:ea typeface="Arial"/>
              <a:cs typeface="Arial"/>
              <a:sym typeface="Arial"/>
            </a:endParaRPr>
          </a:p>
        </p:txBody>
      </p:sp>
      <p:sp>
        <p:nvSpPr>
          <p:cNvPr id="239" name="Google Shape;239;p7"/>
          <p:cNvSpPr txBox="1"/>
          <p:nvPr>
            <p:ph idx="10" type="dt"/>
          </p:nvPr>
        </p:nvSpPr>
        <p:spPr>
          <a:xfrm>
            <a:off x="628650" y="6454327"/>
            <a:ext cx="20574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40" name="Google Shape;240;p7"/>
          <p:cNvSpPr txBox="1"/>
          <p:nvPr>
            <p:ph idx="12" type="sldNum"/>
          </p:nvPr>
        </p:nvSpPr>
        <p:spPr>
          <a:xfrm>
            <a:off x="6457950" y="6454327"/>
            <a:ext cx="20574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41" name="Google Shape;241;p7"/>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pic>
        <p:nvPicPr>
          <p:cNvPr id="242" name="Google Shape;242;p7"/>
          <p:cNvPicPr preferRelativeResize="0"/>
          <p:nvPr/>
        </p:nvPicPr>
        <p:blipFill>
          <a:blip r:embed="rId3">
            <a:alphaModFix/>
          </a:blip>
          <a:stretch>
            <a:fillRect/>
          </a:stretch>
        </p:blipFill>
        <p:spPr>
          <a:xfrm>
            <a:off x="152400" y="1369751"/>
            <a:ext cx="8839198" cy="402166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g26636d1fdcf_1_278"/>
          <p:cNvSpPr txBox="1"/>
          <p:nvPr>
            <p:ph idx="4294967295" type="body"/>
          </p:nvPr>
        </p:nvSpPr>
        <p:spPr>
          <a:xfrm>
            <a:off x="1199598" y="2285926"/>
            <a:ext cx="7074000" cy="1117500"/>
          </a:xfrm>
          <a:prstGeom prst="rect">
            <a:avLst/>
          </a:prstGeom>
          <a:noFill/>
          <a:ln>
            <a:noFill/>
          </a:ln>
        </p:spPr>
        <p:txBody>
          <a:bodyPr anchorCtr="0" anchor="t" bIns="45700" lIns="91425" spcFirstLastPara="1" rIns="91425" wrap="square" tIns="45700">
            <a:normAutofit lnSpcReduction="20000"/>
          </a:bodyPr>
          <a:lstStyle/>
          <a:p>
            <a:pPr indent="-171450" lvl="0" marL="171450" marR="0" rtl="0" algn="ctr">
              <a:lnSpc>
                <a:spcPct val="90000"/>
              </a:lnSpc>
              <a:spcBef>
                <a:spcPts val="0"/>
              </a:spcBef>
              <a:spcAft>
                <a:spcPts val="0"/>
              </a:spcAft>
              <a:buClr>
                <a:srgbClr val="1E4E79"/>
              </a:buClr>
              <a:buSzPts val="3600"/>
              <a:buFont typeface="Arial"/>
              <a:buNone/>
            </a:pPr>
            <a:r>
              <a:rPr b="1" lang="en-US" sz="3600">
                <a:solidFill>
                  <a:srgbClr val="1E4E79"/>
                </a:solidFill>
                <a:latin typeface="Calibri"/>
                <a:ea typeface="Calibri"/>
                <a:cs typeface="Calibri"/>
                <a:sym typeface="Calibri"/>
              </a:rPr>
              <a:t>Programs Update</a:t>
            </a:r>
            <a:endParaRPr/>
          </a:p>
          <a:p>
            <a:pPr indent="-171450" lvl="0" marL="171450" marR="0" rtl="0" algn="ctr">
              <a:lnSpc>
                <a:spcPct val="90000"/>
              </a:lnSpc>
              <a:spcBef>
                <a:spcPts val="0"/>
              </a:spcBef>
              <a:spcAft>
                <a:spcPts val="0"/>
              </a:spcAft>
              <a:buClr>
                <a:schemeClr val="dk1"/>
              </a:buClr>
              <a:buSzPts val="3600"/>
              <a:buFont typeface="Arial"/>
              <a:buNone/>
            </a:pPr>
            <a:r>
              <a:t/>
            </a:r>
            <a:endParaRPr b="1" sz="3600">
              <a:solidFill>
                <a:srgbClr val="1E4E79"/>
              </a:solidFill>
              <a:latin typeface="Calibri"/>
              <a:ea typeface="Calibri"/>
              <a:cs typeface="Calibri"/>
              <a:sym typeface="Calibri"/>
            </a:endParaRPr>
          </a:p>
          <a:p>
            <a:pPr indent="-171450" lvl="0" marL="171450" marR="0" rtl="0" algn="ctr">
              <a:lnSpc>
                <a:spcPct val="90000"/>
              </a:lnSpc>
              <a:spcBef>
                <a:spcPts val="0"/>
              </a:spcBef>
              <a:spcAft>
                <a:spcPts val="0"/>
              </a:spcAft>
              <a:buClr>
                <a:schemeClr val="dk1"/>
              </a:buClr>
              <a:buSzPts val="2400"/>
              <a:buFont typeface="Arial"/>
              <a:buNone/>
            </a:pPr>
            <a:r>
              <a:t/>
            </a:r>
            <a:endParaRPr b="1" sz="2400">
              <a:solidFill>
                <a:srgbClr val="1E4E79"/>
              </a:solidFill>
              <a:latin typeface="Calibri"/>
              <a:ea typeface="Calibri"/>
              <a:cs typeface="Calibri"/>
              <a:sym typeface="Calibri"/>
            </a:endParaRPr>
          </a:p>
        </p:txBody>
      </p:sp>
      <p:sp>
        <p:nvSpPr>
          <p:cNvPr id="249" name="Google Shape;249;g26636d1fdcf_1_278"/>
          <p:cNvSpPr txBox="1"/>
          <p:nvPr/>
        </p:nvSpPr>
        <p:spPr>
          <a:xfrm>
            <a:off x="1133199" y="3104762"/>
            <a:ext cx="6877500" cy="3109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i="0" sz="2800" u="none" cap="none" strike="noStrike">
              <a:solidFill>
                <a:srgbClr val="3F3F3F"/>
              </a:solidFill>
              <a:latin typeface="Calibri"/>
              <a:ea typeface="Calibri"/>
              <a:cs typeface="Calibri"/>
              <a:sym typeface="Calibri"/>
            </a:endParaRPr>
          </a:p>
          <a:p>
            <a:pPr indent="0" lvl="0" marL="0" marR="0" rtl="0" algn="ctr">
              <a:spcBef>
                <a:spcPts val="0"/>
              </a:spcBef>
              <a:spcAft>
                <a:spcPts val="0"/>
              </a:spcAft>
              <a:buNone/>
            </a:pPr>
            <a:r>
              <a:rPr b="1" i="0" lang="en-US" sz="2800" u="none" cap="none" strike="noStrike">
                <a:solidFill>
                  <a:schemeClr val="dk1"/>
                </a:solidFill>
                <a:latin typeface="Calibri"/>
                <a:ea typeface="Calibri"/>
                <a:cs typeface="Calibri"/>
                <a:sym typeface="Calibri"/>
              </a:rPr>
              <a:t>ASHRAE 2024 Winter Meeting</a:t>
            </a:r>
            <a:endParaRPr/>
          </a:p>
          <a:p>
            <a:pPr indent="0" lvl="0" marL="0" marR="0" rtl="0" algn="ctr">
              <a:spcBef>
                <a:spcPts val="0"/>
              </a:spcBef>
              <a:spcAft>
                <a:spcPts val="0"/>
              </a:spcAft>
              <a:buNone/>
            </a:pPr>
            <a:r>
              <a:rPr b="1" i="0" lang="en-US" sz="2800" u="none" cap="none" strike="noStrike">
                <a:solidFill>
                  <a:schemeClr val="dk1"/>
                </a:solidFill>
                <a:latin typeface="Calibri"/>
                <a:ea typeface="Calibri"/>
                <a:cs typeface="Calibri"/>
                <a:sym typeface="Calibri"/>
              </a:rPr>
              <a:t>Jan 20-Jan 24, 2024</a:t>
            </a:r>
            <a:endParaRPr/>
          </a:p>
          <a:p>
            <a:pPr indent="0" lvl="0" marL="0" marR="0" rtl="0" algn="ctr">
              <a:spcBef>
                <a:spcPts val="0"/>
              </a:spcBef>
              <a:spcAft>
                <a:spcPts val="0"/>
              </a:spcAft>
              <a:buNone/>
            </a:pPr>
            <a:r>
              <a:t/>
            </a:r>
            <a:endParaRPr b="1" i="0" sz="2800" u="none" cap="none" strike="noStrike">
              <a:solidFill>
                <a:srgbClr val="3F3F3F"/>
              </a:solidFill>
              <a:latin typeface="Calibri"/>
              <a:ea typeface="Calibri"/>
              <a:cs typeface="Calibri"/>
              <a:sym typeface="Calibri"/>
            </a:endParaRPr>
          </a:p>
          <a:p>
            <a:pPr indent="0" lvl="0" marL="0" marR="0" rtl="0" algn="ctr">
              <a:spcBef>
                <a:spcPts val="0"/>
              </a:spcBef>
              <a:spcAft>
                <a:spcPts val="0"/>
              </a:spcAft>
              <a:buNone/>
            </a:pPr>
            <a:r>
              <a:t/>
            </a:r>
            <a:endParaRPr b="1" i="0" sz="2800" u="none" cap="none" strike="noStrike">
              <a:solidFill>
                <a:srgbClr val="3F3F3F"/>
              </a:solidFill>
              <a:latin typeface="Calibri"/>
              <a:ea typeface="Calibri"/>
              <a:cs typeface="Calibri"/>
              <a:sym typeface="Calibri"/>
            </a:endParaRPr>
          </a:p>
          <a:p>
            <a:pPr indent="0" lvl="0" marL="0" marR="0" rtl="0" algn="ctr">
              <a:spcBef>
                <a:spcPts val="0"/>
              </a:spcBef>
              <a:spcAft>
                <a:spcPts val="0"/>
              </a:spcAft>
              <a:buNone/>
            </a:pPr>
            <a:r>
              <a:t/>
            </a:r>
            <a:endParaRPr b="1" i="0" sz="2800" u="none" cap="none" strike="noStrike">
              <a:solidFill>
                <a:srgbClr val="3F3F3F"/>
              </a:solidFill>
              <a:latin typeface="Calibri"/>
              <a:ea typeface="Calibri"/>
              <a:cs typeface="Calibri"/>
              <a:sym typeface="Calibri"/>
            </a:endParaRPr>
          </a:p>
          <a:p>
            <a:pPr indent="0" lvl="0" marL="0" marR="0" rtl="0" algn="ctr">
              <a:spcBef>
                <a:spcPts val="0"/>
              </a:spcBef>
              <a:spcAft>
                <a:spcPts val="0"/>
              </a:spcAft>
              <a:buNone/>
            </a:pPr>
            <a:r>
              <a:t/>
            </a:r>
            <a:endParaRPr b="1" i="0" sz="2800" u="none" cap="none" strike="noStrike">
              <a:solidFill>
                <a:srgbClr val="3F3F3F"/>
              </a:solidFill>
              <a:latin typeface="Calibri"/>
              <a:ea typeface="Calibri"/>
              <a:cs typeface="Calibri"/>
              <a:sym typeface="Calibri"/>
            </a:endParaRPr>
          </a:p>
        </p:txBody>
      </p:sp>
      <p:pic>
        <p:nvPicPr>
          <p:cNvPr descr="A close up of a logo&#10;&#10;Description generated with high confidence" id="250" name="Google Shape;250;g26636d1fdcf_1_278"/>
          <p:cNvPicPr preferRelativeResize="0"/>
          <p:nvPr/>
        </p:nvPicPr>
        <p:blipFill rotWithShape="1">
          <a:blip r:embed="rId3">
            <a:alphaModFix/>
          </a:blip>
          <a:srcRect b="12472" l="0" r="0" t="0"/>
          <a:stretch/>
        </p:blipFill>
        <p:spPr>
          <a:xfrm>
            <a:off x="3352800" y="381000"/>
            <a:ext cx="2176390" cy="1904928"/>
          </a:xfrm>
          <a:prstGeom prst="rect">
            <a:avLst/>
          </a:prstGeom>
          <a:noFill/>
          <a:ln>
            <a:noFill/>
          </a:ln>
        </p:spPr>
      </p:pic>
      <p:sp>
        <p:nvSpPr>
          <p:cNvPr id="251" name="Google Shape;251;g26636d1fdcf_1_278"/>
          <p:cNvSpPr/>
          <p:nvPr/>
        </p:nvSpPr>
        <p:spPr>
          <a:xfrm>
            <a:off x="0" y="0"/>
            <a:ext cx="9144000" cy="457200"/>
          </a:xfrm>
          <a:prstGeom prst="rect">
            <a:avLst/>
          </a:prstGeom>
          <a:gradFill>
            <a:gsLst>
              <a:gs pos="0">
                <a:srgbClr val="2F5496"/>
              </a:gs>
              <a:gs pos="35000">
                <a:schemeClr val="accent5"/>
              </a:gs>
              <a:gs pos="65000">
                <a:srgbClr val="9CC2E5"/>
              </a:gs>
              <a:gs pos="82500">
                <a:srgbClr val="00B050"/>
              </a:gs>
              <a:gs pos="100000">
                <a:schemeClr val="accent6"/>
              </a:gs>
            </a:gsLst>
            <a:lin ang="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A close up of a logo&#10;&#10;Description generated with high confidence" id="252" name="Google Shape;252;g26636d1fdcf_1_278"/>
          <p:cNvPicPr preferRelativeResize="0"/>
          <p:nvPr/>
        </p:nvPicPr>
        <p:blipFill rotWithShape="1">
          <a:blip r:embed="rId3">
            <a:alphaModFix/>
          </a:blip>
          <a:srcRect b="12407" l="0" r="0" t="14865"/>
          <a:stretch/>
        </p:blipFill>
        <p:spPr>
          <a:xfrm>
            <a:off x="-1" y="-23091"/>
            <a:ext cx="1079499" cy="785089"/>
          </a:xfrm>
          <a:prstGeom prst="rect">
            <a:avLst/>
          </a:prstGeom>
          <a:noFill/>
          <a:ln>
            <a:noFill/>
          </a:ln>
        </p:spPr>
      </p:pic>
      <p:sp>
        <p:nvSpPr>
          <p:cNvPr id="253" name="Google Shape;253;g26636d1fdcf_1_278"/>
          <p:cNvSpPr/>
          <p:nvPr/>
        </p:nvSpPr>
        <p:spPr>
          <a:xfrm>
            <a:off x="2031449" y="4970642"/>
            <a:ext cx="5410200" cy="646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000000"/>
                </a:solidFill>
                <a:latin typeface="Calibri"/>
                <a:ea typeface="Calibri"/>
                <a:cs typeface="Calibri"/>
                <a:sym typeface="Calibri"/>
              </a:rPr>
              <a:t>Eric Yang,  Program Chair </a:t>
            </a:r>
            <a:r>
              <a:rPr b="0" i="0" lang="en-US" sz="3600" u="none" cap="none" strike="noStrike">
                <a:solidFill>
                  <a:schemeClr val="dk1"/>
                </a:solidFill>
                <a:latin typeface="Calibri"/>
                <a:ea typeface="Calibri"/>
                <a:cs typeface="Calibri"/>
                <a:sym typeface="Calibri"/>
              </a:rPr>
              <a:t> </a:t>
            </a:r>
            <a:endParaRPr b="0" i="0" sz="3600" u="none" cap="none" strike="noStrike">
              <a:solidFill>
                <a:schemeClr val="dk1"/>
              </a:solidFill>
              <a:latin typeface="Calibri"/>
              <a:ea typeface="Calibri"/>
              <a:cs typeface="Calibri"/>
              <a:sym typeface="Calibri"/>
            </a:endParaRPr>
          </a:p>
        </p:txBody>
      </p:sp>
      <p:sp>
        <p:nvSpPr>
          <p:cNvPr id="254" name="Google Shape;254;g26636d1fdcf_1_27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255" name="Google Shape;255;g26636d1fdcf_1_278"/>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56" name="Google Shape;256;g26636d1fdcf_1_27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g26636d1fdcf_1_291"/>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262" name="Google Shape;262;g26636d1fdcf_1_291"/>
          <p:cNvSpPr txBox="1"/>
          <p:nvPr/>
        </p:nvSpPr>
        <p:spPr>
          <a:xfrm>
            <a:off x="1066800" y="-76200"/>
            <a:ext cx="6096000" cy="685800"/>
          </a:xfrm>
          <a:prstGeom prst="rect">
            <a:avLst/>
          </a:prstGeom>
          <a:noFill/>
          <a:ln>
            <a:noFill/>
          </a:ln>
        </p:spPr>
        <p:txBody>
          <a:bodyPr anchorCtr="0" anchor="ctr" bIns="45700" lIns="91425" spcFirstLastPara="1" rIns="91425" wrap="square" tIns="45700">
            <a:normAutofit fontScale="77500"/>
          </a:bodyPr>
          <a:lstStyle/>
          <a:p>
            <a:pPr indent="0" lvl="0" marL="0" marR="0" rtl="0" algn="l">
              <a:lnSpc>
                <a:spcPct val="90000"/>
              </a:lnSpc>
              <a:spcBef>
                <a:spcPts val="0"/>
              </a:spcBef>
              <a:spcAft>
                <a:spcPts val="0"/>
              </a:spcAft>
              <a:buClr>
                <a:schemeClr val="lt1"/>
              </a:buClr>
              <a:buSzPct val="100000"/>
              <a:buFont typeface="Calibri"/>
              <a:buNone/>
            </a:pPr>
            <a:r>
              <a:rPr b="1" lang="en-US" sz="3600" u="none">
                <a:solidFill>
                  <a:schemeClr val="lt1"/>
                </a:solidFill>
                <a:latin typeface="Calibri"/>
                <a:ea typeface="Calibri"/>
                <a:cs typeface="Calibri"/>
                <a:sym typeface="Calibri"/>
              </a:rPr>
              <a:t>     ASHRAE Winter Conference-Chicago</a:t>
            </a:r>
            <a:endParaRPr b="1" sz="2800" u="none">
              <a:solidFill>
                <a:schemeClr val="lt1"/>
              </a:solidFill>
              <a:latin typeface="Calibri"/>
              <a:ea typeface="Calibri"/>
              <a:cs typeface="Calibri"/>
              <a:sym typeface="Calibri"/>
            </a:endParaRPr>
          </a:p>
        </p:txBody>
      </p:sp>
      <p:sp>
        <p:nvSpPr>
          <p:cNvPr id="263" name="Google Shape;263;g26636d1fdcf_1_291"/>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64" name="Google Shape;264;g26636d1fdcf_1_291"/>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pic>
        <p:nvPicPr>
          <p:cNvPr id="265" name="Google Shape;265;g26636d1fdcf_1_291"/>
          <p:cNvPicPr preferRelativeResize="0"/>
          <p:nvPr/>
        </p:nvPicPr>
        <p:blipFill>
          <a:blip r:embed="rId3">
            <a:alphaModFix/>
          </a:blip>
          <a:stretch>
            <a:fillRect/>
          </a:stretch>
        </p:blipFill>
        <p:spPr>
          <a:xfrm>
            <a:off x="152400" y="762000"/>
            <a:ext cx="8729179" cy="55399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g26636d1fdcf_1_299"/>
          <p:cNvSpPr txBox="1"/>
          <p:nvPr/>
        </p:nvSpPr>
        <p:spPr>
          <a:xfrm>
            <a:off x="1066800" y="-76200"/>
            <a:ext cx="6096000" cy="685800"/>
          </a:xfrm>
          <a:prstGeom prst="rect">
            <a:avLst/>
          </a:prstGeom>
          <a:noFill/>
          <a:ln>
            <a:noFill/>
          </a:ln>
        </p:spPr>
        <p:txBody>
          <a:bodyPr anchorCtr="0" anchor="ctr" bIns="45700" lIns="91425" spcFirstLastPara="1" rIns="91425" wrap="square" tIns="45700">
            <a:normAutofit fontScale="70000"/>
          </a:bodyPr>
          <a:lstStyle/>
          <a:p>
            <a:pPr indent="0" lvl="0" marL="0" marR="0" rtl="0" algn="l">
              <a:lnSpc>
                <a:spcPct val="90000"/>
              </a:lnSpc>
              <a:spcBef>
                <a:spcPts val="0"/>
              </a:spcBef>
              <a:spcAft>
                <a:spcPts val="0"/>
              </a:spcAft>
              <a:buClr>
                <a:schemeClr val="lt1"/>
              </a:buClr>
              <a:buSzPct val="100000"/>
              <a:buFont typeface="Calibri"/>
              <a:buNone/>
            </a:pPr>
            <a:r>
              <a:rPr b="1" lang="en-US" sz="3600">
                <a:solidFill>
                  <a:schemeClr val="lt1"/>
                </a:solidFill>
                <a:latin typeface="Calibri"/>
                <a:ea typeface="Calibri"/>
                <a:cs typeface="Calibri"/>
                <a:sym typeface="Calibri"/>
              </a:rPr>
              <a:t>     ASHRAE Annual Conference-Indianapolis</a:t>
            </a:r>
            <a:endParaRPr b="1" sz="2800">
              <a:solidFill>
                <a:schemeClr val="lt1"/>
              </a:solidFill>
              <a:latin typeface="Calibri"/>
              <a:ea typeface="Calibri"/>
              <a:cs typeface="Calibri"/>
              <a:sym typeface="Calibri"/>
            </a:endParaRPr>
          </a:p>
        </p:txBody>
      </p:sp>
      <p:sp>
        <p:nvSpPr>
          <p:cNvPr id="271" name="Google Shape;271;g26636d1fdcf_1_299"/>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272" name="Google Shape;272;g26636d1fdcf_1_299"/>
          <p:cNvSpPr txBox="1"/>
          <p:nvPr/>
        </p:nvSpPr>
        <p:spPr>
          <a:xfrm>
            <a:off x="628650" y="787651"/>
            <a:ext cx="74562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rgbClr val="49494C"/>
                </a:solidFill>
                <a:latin typeface="Arial"/>
                <a:ea typeface="Arial"/>
                <a:cs typeface="Arial"/>
                <a:sym typeface="Arial"/>
              </a:rPr>
              <a:t>Overview of Conference Tracks:</a:t>
            </a:r>
            <a:endParaRPr sz="1800">
              <a:solidFill>
                <a:schemeClr val="dk1"/>
              </a:solidFill>
              <a:latin typeface="Calibri"/>
              <a:ea typeface="Calibri"/>
              <a:cs typeface="Calibri"/>
              <a:sym typeface="Calibri"/>
            </a:endParaRPr>
          </a:p>
        </p:txBody>
      </p:sp>
      <p:sp>
        <p:nvSpPr>
          <p:cNvPr id="273" name="Google Shape;273;g26636d1fdcf_1_299"/>
          <p:cNvSpPr txBox="1"/>
          <p:nvPr/>
        </p:nvSpPr>
        <p:spPr>
          <a:xfrm>
            <a:off x="500743" y="1393371"/>
            <a:ext cx="8215200" cy="3940500"/>
          </a:xfrm>
          <a:prstGeom prst="rect">
            <a:avLst/>
          </a:prstGeom>
          <a:noFill/>
          <a:ln>
            <a:noFill/>
          </a:ln>
        </p:spPr>
        <p:txBody>
          <a:bodyPr anchorCtr="0" anchor="t" bIns="45700" lIns="91425" spcFirstLastPara="1" rIns="91425" wrap="square" tIns="45700">
            <a:spAutoFit/>
          </a:bodyPr>
          <a:lstStyle/>
          <a:p>
            <a:pPr indent="-165100" lvl="0" marL="0" marR="0" rtl="0" algn="l">
              <a:spcBef>
                <a:spcPts val="0"/>
              </a:spcBef>
              <a:spcAft>
                <a:spcPts val="0"/>
              </a:spcAft>
              <a:buClr>
                <a:srgbClr val="000000"/>
              </a:buClr>
              <a:buSzPts val="2600"/>
              <a:buFont typeface="Arial"/>
              <a:buChar char="•"/>
            </a:pPr>
            <a:r>
              <a:rPr b="1" i="0" lang="en-US" sz="2600" u="none" strike="noStrike">
                <a:solidFill>
                  <a:srgbClr val="000000"/>
                </a:solidFill>
                <a:latin typeface="Calibri"/>
                <a:ea typeface="Calibri"/>
                <a:cs typeface="Calibri"/>
                <a:sym typeface="Calibri"/>
              </a:rPr>
              <a:t>Tracks</a:t>
            </a:r>
            <a:endParaRPr b="1" i="0" sz="2470" u="none" strike="noStrike">
              <a:solidFill>
                <a:srgbClr val="0BD0D9"/>
              </a:solidFill>
              <a:latin typeface="Noto Sans Symbols"/>
              <a:ea typeface="Noto Sans Symbols"/>
              <a:cs typeface="Noto Sans Symbols"/>
              <a:sym typeface="Noto Sans Symbols"/>
            </a:endParaRPr>
          </a:p>
          <a:p>
            <a:pPr indent="-285750" lvl="1" marL="742950" marR="0" rtl="0" algn="l">
              <a:spcBef>
                <a:spcPts val="480"/>
              </a:spcBef>
              <a:spcAft>
                <a:spcPts val="0"/>
              </a:spcAft>
              <a:buClr>
                <a:srgbClr val="FF0000"/>
              </a:buClr>
              <a:buSzPts val="2400"/>
              <a:buFont typeface="Arial"/>
              <a:buChar char="•"/>
            </a:pPr>
            <a:r>
              <a:rPr b="1" i="0" lang="en-US" sz="2400" u="none" cap="none" strike="noStrike">
                <a:solidFill>
                  <a:srgbClr val="FF0000"/>
                </a:solidFill>
                <a:latin typeface="Calibri"/>
                <a:ea typeface="Calibri"/>
                <a:cs typeface="Calibri"/>
                <a:sym typeface="Calibri"/>
              </a:rPr>
              <a:t>Fundamentals and Applications </a:t>
            </a:r>
            <a:endParaRPr b="1" i="0" sz="2040" u="none" cap="none" strike="noStrike">
              <a:solidFill>
                <a:srgbClr val="FF0000"/>
              </a:solidFill>
              <a:latin typeface="Noto Sans Symbols"/>
              <a:ea typeface="Noto Sans Symbols"/>
              <a:cs typeface="Noto Sans Symbols"/>
              <a:sym typeface="Noto Sans Symbols"/>
            </a:endParaRPr>
          </a:p>
          <a:p>
            <a:pPr indent="-285750" lvl="1" marL="742950" marR="0" rtl="0" algn="l">
              <a:spcBef>
                <a:spcPts val="480"/>
              </a:spcBef>
              <a:spcAft>
                <a:spcPts val="0"/>
              </a:spcAft>
              <a:buClr>
                <a:srgbClr val="FF0000"/>
              </a:buClr>
              <a:buSzPts val="2400"/>
              <a:buFont typeface="Arial"/>
              <a:buChar char="•"/>
            </a:pPr>
            <a:r>
              <a:rPr b="1" i="0" lang="en-US" sz="2400" u="none" cap="none" strike="noStrike">
                <a:solidFill>
                  <a:srgbClr val="FF0000"/>
                </a:solidFill>
                <a:latin typeface="Calibri"/>
                <a:ea typeface="Calibri"/>
                <a:cs typeface="Calibri"/>
                <a:sym typeface="Calibri"/>
              </a:rPr>
              <a:t>HVAC&amp;R Systems and Equipment</a:t>
            </a:r>
            <a:endParaRPr b="1" i="0" sz="2040" u="none" cap="none" strike="noStrike">
              <a:solidFill>
                <a:srgbClr val="FF0000"/>
              </a:solidFill>
              <a:latin typeface="Noto Sans Symbols"/>
              <a:ea typeface="Noto Sans Symbols"/>
              <a:cs typeface="Noto Sans Symbols"/>
              <a:sym typeface="Noto Sans Symbols"/>
            </a:endParaRPr>
          </a:p>
          <a:p>
            <a:pPr indent="-285750" lvl="1" marL="742950" marR="0" rtl="0" algn="l">
              <a:spcBef>
                <a:spcPts val="480"/>
              </a:spcBef>
              <a:spcAft>
                <a:spcPts val="0"/>
              </a:spcAft>
              <a:buClr>
                <a:srgbClr val="FF0000"/>
              </a:buClr>
              <a:buSzPts val="2400"/>
              <a:buFont typeface="Arial"/>
              <a:buChar char="•"/>
            </a:pPr>
            <a:r>
              <a:rPr b="1" i="0" lang="en-US" sz="2400" u="none" cap="none" strike="noStrike">
                <a:solidFill>
                  <a:srgbClr val="FF0000"/>
                </a:solidFill>
                <a:latin typeface="Calibri"/>
                <a:ea typeface="Calibri"/>
                <a:cs typeface="Calibri"/>
                <a:sym typeface="Calibri"/>
              </a:rPr>
              <a:t>Research Summit</a:t>
            </a:r>
            <a:endParaRPr/>
          </a:p>
          <a:p>
            <a:pPr indent="-285750" lvl="1" marL="742950" marR="0" rtl="0" algn="l">
              <a:spcBef>
                <a:spcPts val="480"/>
              </a:spcBef>
              <a:spcAft>
                <a:spcPts val="0"/>
              </a:spcAft>
              <a:buClr>
                <a:srgbClr val="000000"/>
              </a:buClr>
              <a:buSzPts val="2400"/>
              <a:buFont typeface="Arial"/>
              <a:buChar char="•"/>
            </a:pPr>
            <a:r>
              <a:rPr b="1" i="0" lang="en-US" sz="2400" u="none" cap="none" strike="noStrike">
                <a:solidFill>
                  <a:srgbClr val="000000"/>
                </a:solidFill>
                <a:latin typeface="Noto Sans Symbols"/>
                <a:ea typeface="Noto Sans Symbols"/>
                <a:cs typeface="Noto Sans Symbols"/>
                <a:sym typeface="Noto Sans Symbols"/>
              </a:rPr>
              <a:t>Professional Development</a:t>
            </a:r>
            <a:endParaRPr/>
          </a:p>
          <a:p>
            <a:pPr indent="-285750" lvl="1" marL="742950" marR="0" rtl="0" algn="l">
              <a:spcBef>
                <a:spcPts val="480"/>
              </a:spcBef>
              <a:spcAft>
                <a:spcPts val="0"/>
              </a:spcAft>
              <a:buClr>
                <a:srgbClr val="000000"/>
              </a:buClr>
              <a:buSzPts val="2400"/>
              <a:buFont typeface="Arial"/>
              <a:buChar char="•"/>
            </a:pPr>
            <a:r>
              <a:rPr b="1" i="0" lang="en-US" sz="2400" u="none" cap="none" strike="noStrike">
                <a:solidFill>
                  <a:srgbClr val="000000"/>
                </a:solidFill>
                <a:latin typeface="Calibri"/>
                <a:ea typeface="Calibri"/>
                <a:cs typeface="Calibri"/>
                <a:sym typeface="Calibri"/>
              </a:rPr>
              <a:t>Electrification: Possibility and Pitfalls</a:t>
            </a:r>
            <a:endParaRPr/>
          </a:p>
          <a:p>
            <a:pPr indent="-285750" lvl="1" marL="742950" marR="0" rtl="0" algn="l">
              <a:spcBef>
                <a:spcPts val="480"/>
              </a:spcBef>
              <a:spcAft>
                <a:spcPts val="0"/>
              </a:spcAft>
              <a:buClr>
                <a:srgbClr val="000000"/>
              </a:buClr>
              <a:buSzPts val="2400"/>
              <a:buFont typeface="Arial"/>
              <a:buChar char="•"/>
            </a:pPr>
            <a:r>
              <a:rPr b="1" i="0" lang="en-US" sz="2400" u="none" cap="none" strike="noStrike">
                <a:solidFill>
                  <a:srgbClr val="000000"/>
                </a:solidFill>
                <a:latin typeface="Noto Sans Symbols"/>
                <a:ea typeface="Noto Sans Symbols"/>
                <a:cs typeface="Noto Sans Symbols"/>
                <a:sym typeface="Noto Sans Symbols"/>
              </a:rPr>
              <a:t>Artificial Intelligence and the Built Environment</a:t>
            </a:r>
            <a:endParaRPr b="1" i="0" sz="2040" u="none" cap="none" strike="noStrike">
              <a:solidFill>
                <a:srgbClr val="4472C4"/>
              </a:solidFill>
              <a:latin typeface="Noto Sans Symbols"/>
              <a:ea typeface="Noto Sans Symbols"/>
              <a:cs typeface="Noto Sans Symbols"/>
              <a:sym typeface="Noto Sans Symbols"/>
            </a:endParaRPr>
          </a:p>
          <a:p>
            <a:pPr indent="-285750" lvl="1" marL="742950" marR="0" rtl="0" algn="l">
              <a:spcBef>
                <a:spcPts val="480"/>
              </a:spcBef>
              <a:spcAft>
                <a:spcPts val="0"/>
              </a:spcAft>
              <a:buClr>
                <a:srgbClr val="FF0000"/>
              </a:buClr>
              <a:buSzPts val="2400"/>
              <a:buFont typeface="Arial"/>
              <a:buChar char="•"/>
            </a:pPr>
            <a:r>
              <a:rPr b="1" i="0" lang="en-US" sz="2400" u="none" cap="none" strike="noStrike">
                <a:solidFill>
                  <a:srgbClr val="FF0000"/>
                </a:solidFill>
                <a:latin typeface="Calibri"/>
                <a:ea typeface="Calibri"/>
                <a:cs typeface="Calibri"/>
                <a:sym typeface="Calibri"/>
              </a:rPr>
              <a:t>Building Life Cycle Assessment</a:t>
            </a:r>
            <a:endParaRPr/>
          </a:p>
          <a:p>
            <a:pPr indent="-285750" lvl="1" marL="742950" marR="0" rtl="0" algn="l">
              <a:spcBef>
                <a:spcPts val="480"/>
              </a:spcBef>
              <a:spcAft>
                <a:spcPts val="0"/>
              </a:spcAft>
              <a:buClr>
                <a:srgbClr val="000000"/>
              </a:buClr>
              <a:buSzPts val="2400"/>
              <a:buFont typeface="Arial"/>
              <a:buChar char="•"/>
            </a:pPr>
            <a:r>
              <a:rPr b="1" i="0" lang="en-US" sz="2400" u="none" cap="none" strike="noStrike">
                <a:solidFill>
                  <a:srgbClr val="000000"/>
                </a:solidFill>
                <a:latin typeface="Calibri"/>
                <a:ea typeface="Calibri"/>
                <a:cs typeface="Calibri"/>
                <a:sym typeface="Calibri"/>
              </a:rPr>
              <a:t>Legislation, standard, codes and guidelines</a:t>
            </a:r>
            <a:endParaRPr b="1" i="0" sz="2040" u="none" cap="none" strike="noStrike">
              <a:solidFill>
                <a:srgbClr val="4472C4"/>
              </a:solidFill>
              <a:latin typeface="Noto Sans Symbols"/>
              <a:ea typeface="Noto Sans Symbols"/>
              <a:cs typeface="Noto Sans Symbols"/>
              <a:sym typeface="Noto Sans Symbols"/>
            </a:endParaRPr>
          </a:p>
        </p:txBody>
      </p:sp>
      <p:sp>
        <p:nvSpPr>
          <p:cNvPr id="274" name="Google Shape;274;g26636d1fdcf_1_299"/>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75" name="Google Shape;275;g26636d1fdcf_1_299"/>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g26636d1fdcf_1_308"/>
          <p:cNvSpPr/>
          <p:nvPr/>
        </p:nvSpPr>
        <p:spPr>
          <a:xfrm>
            <a:off x="3612378" y="3244334"/>
            <a:ext cx="1919100" cy="369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lt1"/>
                </a:solidFill>
                <a:latin typeface="Calibri"/>
                <a:ea typeface="Calibri"/>
                <a:cs typeface="Calibri"/>
                <a:sym typeface="Calibri"/>
              </a:rPr>
              <a:t>Orlando Programs</a:t>
            </a:r>
            <a:endParaRPr/>
          </a:p>
        </p:txBody>
      </p:sp>
      <p:sp>
        <p:nvSpPr>
          <p:cNvPr id="281" name="Google Shape;281;g26636d1fdcf_1_308"/>
          <p:cNvSpPr/>
          <p:nvPr/>
        </p:nvSpPr>
        <p:spPr>
          <a:xfrm>
            <a:off x="685800" y="762000"/>
            <a:ext cx="7924800" cy="2646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4000">
                <a:solidFill>
                  <a:srgbClr val="FF8500"/>
                </a:solidFill>
                <a:latin typeface="Calibri"/>
                <a:ea typeface="Calibri"/>
                <a:cs typeface="Calibri"/>
                <a:sym typeface="Calibri"/>
              </a:rPr>
              <a:t>Important Dates –Indianapolis</a:t>
            </a:r>
            <a:endParaRPr/>
          </a:p>
          <a:p>
            <a:pPr indent="0" lvl="0" marL="0" marR="0" rtl="0" algn="l">
              <a:spcBef>
                <a:spcPts val="0"/>
              </a:spcBef>
              <a:spcAft>
                <a:spcPts val="0"/>
              </a:spcAft>
              <a:buNone/>
            </a:pPr>
            <a:r>
              <a:t/>
            </a:r>
            <a:endParaRPr b="1" i="0" sz="1800">
              <a:solidFill>
                <a:srgbClr val="49494C"/>
              </a:solidFill>
              <a:latin typeface="Arial"/>
              <a:ea typeface="Arial"/>
              <a:cs typeface="Arial"/>
              <a:sym typeface="Arial"/>
            </a:endParaRPr>
          </a:p>
          <a:p>
            <a:pPr indent="0" lvl="0" marL="0" marR="0" rtl="0" algn="l">
              <a:spcBef>
                <a:spcPts val="0"/>
              </a:spcBef>
              <a:spcAft>
                <a:spcPts val="0"/>
              </a:spcAft>
              <a:buNone/>
            </a:pPr>
            <a:r>
              <a:t/>
            </a:r>
            <a:endParaRPr b="1" sz="1800">
              <a:solidFill>
                <a:srgbClr val="49494C"/>
              </a:solidFill>
              <a:latin typeface="Arial"/>
              <a:ea typeface="Arial"/>
              <a:cs typeface="Arial"/>
              <a:sym typeface="Arial"/>
            </a:endParaRPr>
          </a:p>
          <a:p>
            <a:pPr indent="0" lvl="0" marL="0" marR="0" rtl="0" algn="l">
              <a:spcBef>
                <a:spcPts val="0"/>
              </a:spcBef>
              <a:spcAft>
                <a:spcPts val="0"/>
              </a:spcAft>
              <a:buNone/>
            </a:pPr>
            <a:r>
              <a:rPr b="1" i="0" lang="en-US" sz="1800">
                <a:solidFill>
                  <a:srgbClr val="49494C"/>
                </a:solidFill>
                <a:latin typeface="Arial"/>
                <a:ea typeface="Arial"/>
                <a:cs typeface="Arial"/>
                <a:sym typeface="Arial"/>
              </a:rPr>
              <a:t>Monday, February 26, 2024</a:t>
            </a:r>
            <a:r>
              <a:rPr b="1" i="0" lang="en-US" sz="1800">
                <a:solidFill>
                  <a:srgbClr val="70AF16"/>
                </a:solidFill>
                <a:latin typeface="Arial"/>
                <a:ea typeface="Arial"/>
                <a:cs typeface="Arial"/>
                <a:sym typeface="Arial"/>
              </a:rPr>
              <a:t>|</a:t>
            </a:r>
            <a:r>
              <a:rPr b="0" i="0" lang="en-US" sz="1800">
                <a:solidFill>
                  <a:srgbClr val="49494C"/>
                </a:solidFill>
                <a:latin typeface="Arial"/>
                <a:ea typeface="Arial"/>
                <a:cs typeface="Arial"/>
                <a:sym typeface="Arial"/>
              </a:rPr>
              <a:t> Debate, Panel, Seminar, Forum, Workshop, and Debate Proposals Due</a:t>
            </a:r>
            <a:endParaRPr/>
          </a:p>
          <a:p>
            <a:pPr indent="0" lvl="0" marL="0" marR="0" rtl="0" algn="l">
              <a:spcBef>
                <a:spcPts val="0"/>
              </a:spcBef>
              <a:spcAft>
                <a:spcPts val="0"/>
              </a:spcAft>
              <a:buNone/>
            </a:pPr>
            <a:r>
              <a:t/>
            </a:r>
            <a:endParaRPr b="1" sz="1800">
              <a:solidFill>
                <a:srgbClr val="49494C"/>
              </a:solidFill>
            </a:endParaRPr>
          </a:p>
          <a:p>
            <a:pPr indent="0" lvl="0" marL="0" marR="0" rtl="0" algn="l">
              <a:spcBef>
                <a:spcPts val="0"/>
              </a:spcBef>
              <a:spcAft>
                <a:spcPts val="0"/>
              </a:spcAft>
              <a:buNone/>
            </a:pPr>
            <a:r>
              <a:rPr b="1" i="0" lang="en-US" sz="1800">
                <a:solidFill>
                  <a:srgbClr val="49494C"/>
                </a:solidFill>
                <a:latin typeface="Arial"/>
                <a:ea typeface="Arial"/>
                <a:cs typeface="Arial"/>
                <a:sym typeface="Arial"/>
              </a:rPr>
              <a:t>Monday, April 1, 2024 </a:t>
            </a:r>
            <a:r>
              <a:rPr b="1" i="0" lang="en-US" sz="1800">
                <a:solidFill>
                  <a:srgbClr val="70AF16"/>
                </a:solidFill>
                <a:latin typeface="Arial"/>
                <a:ea typeface="Arial"/>
                <a:cs typeface="Arial"/>
                <a:sym typeface="Arial"/>
              </a:rPr>
              <a:t>| </a:t>
            </a:r>
            <a:r>
              <a:rPr b="0" i="0" lang="en-US" sz="1800">
                <a:solidFill>
                  <a:srgbClr val="49494C"/>
                </a:solidFill>
                <a:latin typeface="Arial"/>
                <a:ea typeface="Arial"/>
                <a:cs typeface="Arial"/>
                <a:sym typeface="Arial"/>
              </a:rPr>
              <a:t>Conference Paper Accept/Revise/Reject Notifications</a:t>
            </a:r>
            <a:endParaRPr/>
          </a:p>
          <a:p>
            <a:pPr indent="0" lvl="0" marL="0" marR="0" rtl="0" algn="l">
              <a:spcBef>
                <a:spcPts val="0"/>
              </a:spcBef>
              <a:spcAft>
                <a:spcPts val="0"/>
              </a:spcAft>
              <a:buNone/>
            </a:pPr>
            <a:r>
              <a:t/>
            </a:r>
            <a:endParaRPr b="0" i="0" sz="1800">
              <a:solidFill>
                <a:srgbClr val="49494C"/>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2" name="Google Shape;282;g26636d1fdcf_1_30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283" name="Google Shape;283;g26636d1fdcf_1_308"/>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84" name="Google Shape;284;g26636d1fdcf_1_30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g26636d1fdcf_1_316"/>
          <p:cNvSpPr txBox="1"/>
          <p:nvPr/>
        </p:nvSpPr>
        <p:spPr>
          <a:xfrm>
            <a:off x="1009934" y="130263"/>
            <a:ext cx="7902300" cy="685800"/>
          </a:xfrm>
          <a:prstGeom prst="rect">
            <a:avLst/>
          </a:prstGeom>
          <a:noFill/>
          <a:ln>
            <a:noFill/>
          </a:ln>
        </p:spPr>
        <p:txBody>
          <a:bodyPr anchorCtr="0" anchor="ctr" bIns="45700" lIns="91425" spcFirstLastPara="1" rIns="91425" wrap="square" tIns="45700">
            <a:normAutofit fontScale="85000" lnSpcReduction="20000"/>
          </a:bodyPr>
          <a:lstStyle/>
          <a:p>
            <a:pPr indent="0" lvl="0" marL="0" marR="0" rtl="0" algn="l">
              <a:lnSpc>
                <a:spcPct val="90000"/>
              </a:lnSpc>
              <a:spcBef>
                <a:spcPts val="0"/>
              </a:spcBef>
              <a:spcAft>
                <a:spcPts val="0"/>
              </a:spcAft>
              <a:buClr>
                <a:schemeClr val="lt1"/>
              </a:buClr>
              <a:buSzPct val="100000"/>
              <a:buFont typeface="Calibri"/>
              <a:buNone/>
            </a:pPr>
            <a:r>
              <a:rPr b="1" lang="en-US" sz="2800">
                <a:solidFill>
                  <a:schemeClr val="lt1"/>
                </a:solidFill>
                <a:latin typeface="Calibri"/>
                <a:ea typeface="Calibri"/>
                <a:cs typeface="Calibri"/>
                <a:sym typeface="Calibri"/>
              </a:rPr>
              <a:t>Program Types -Do not require Learning Objectives, Q&amp;A</a:t>
            </a:r>
            <a:endParaRPr/>
          </a:p>
          <a:p>
            <a:pPr indent="0" lvl="0" marL="0" marR="0" rtl="0" algn="l">
              <a:lnSpc>
                <a:spcPct val="90000"/>
              </a:lnSpc>
              <a:spcBef>
                <a:spcPts val="0"/>
              </a:spcBef>
              <a:spcAft>
                <a:spcPts val="0"/>
              </a:spcAft>
              <a:buClr>
                <a:schemeClr val="dk1"/>
              </a:buClr>
              <a:buSzPct val="100000"/>
              <a:buFont typeface="Calibri"/>
              <a:buNone/>
            </a:pPr>
            <a:r>
              <a:t/>
            </a:r>
            <a:endParaRPr b="1" sz="3600">
              <a:solidFill>
                <a:schemeClr val="lt1"/>
              </a:solidFill>
              <a:latin typeface="Calibri"/>
              <a:ea typeface="Calibri"/>
              <a:cs typeface="Calibri"/>
              <a:sym typeface="Calibri"/>
            </a:endParaRPr>
          </a:p>
        </p:txBody>
      </p:sp>
      <p:sp>
        <p:nvSpPr>
          <p:cNvPr id="290" name="Google Shape;290;g26636d1fdcf_1_31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291" name="Google Shape;291;g26636d1fdcf_1_316"/>
          <p:cNvSpPr txBox="1"/>
          <p:nvPr/>
        </p:nvSpPr>
        <p:spPr>
          <a:xfrm>
            <a:off x="1009934" y="948519"/>
            <a:ext cx="7505400" cy="4556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Panel Discussion</a:t>
            </a:r>
            <a:r>
              <a:rPr lang="en-US" sz="1800">
                <a:solidFill>
                  <a:schemeClr val="dk1"/>
                </a:solidFill>
                <a:latin typeface="Arial"/>
                <a:ea typeface="Arial"/>
                <a:cs typeface="Arial"/>
                <a:sym typeface="Arial"/>
              </a:rPr>
              <a:t> </a:t>
            </a:r>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Feature a broad range of subjects and explore different perspectives on industry related topics. </a:t>
            </a:r>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This session format includes a panel of 3-6 speakers each addressing a facet of the session topic, followed by an interactive discussion lead by the session chair.</a:t>
            </a:r>
            <a:endParaRPr/>
          </a:p>
          <a:p>
            <a:pPr indent="0" lvl="0" marL="0" marR="0" rtl="0" algn="l">
              <a:spcBef>
                <a:spcPts val="0"/>
              </a:spcBef>
              <a:spcAft>
                <a:spcPts val="0"/>
              </a:spcAft>
              <a:buNone/>
            </a:pPr>
            <a:r>
              <a:rPr b="1" lang="en-US" sz="1800">
                <a:solidFill>
                  <a:schemeClr val="dk1"/>
                </a:solidFill>
                <a:latin typeface="Arial"/>
                <a:ea typeface="Arial"/>
                <a:cs typeface="Arial"/>
                <a:sym typeface="Arial"/>
              </a:rPr>
              <a:t>Debates </a:t>
            </a:r>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Highlight hot-button issues commonly faced by ASHRAE members. Industry experts, either on teams or as individuals, argue opposing sides of an issue, concluding with position summaries and audience feedback. </a:t>
            </a:r>
            <a:endParaRPr/>
          </a:p>
          <a:p>
            <a:pPr indent="0" lvl="0" marL="0" marR="0" rtl="0" algn="l">
              <a:spcBef>
                <a:spcPts val="0"/>
              </a:spcBef>
              <a:spcAft>
                <a:spcPts val="0"/>
              </a:spcAft>
              <a:buNone/>
            </a:pPr>
            <a:r>
              <a:rPr b="1" lang="en-US" sz="1800">
                <a:solidFill>
                  <a:schemeClr val="dk1"/>
                </a:solidFill>
                <a:latin typeface="Arial"/>
                <a:ea typeface="Arial"/>
                <a:cs typeface="Arial"/>
                <a:sym typeface="Arial"/>
              </a:rPr>
              <a:t>Forums (no recordings)</a:t>
            </a:r>
            <a:endParaRPr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“Off-the-record” discussed held to promote a free exchange of ideas.</a:t>
            </a:r>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Allow individuals to speak confident</a:t>
            </a:r>
            <a:r>
              <a:rPr lang="en-US" sz="1800">
                <a:solidFill>
                  <a:schemeClr val="dk1"/>
                </a:solidFill>
              </a:rPr>
              <a:t>ly </a:t>
            </a:r>
            <a:r>
              <a:rPr lang="en-US" sz="1800">
                <a:solidFill>
                  <a:schemeClr val="dk1"/>
                </a:solidFill>
                <a:latin typeface="Arial"/>
                <a:ea typeface="Arial"/>
                <a:cs typeface="Arial"/>
                <a:sym typeface="Arial"/>
              </a:rPr>
              <a:t>without concern of criticism.</a:t>
            </a:r>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There are no papers attached to forums.</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292" name="Google Shape;292;g26636d1fdcf_1_31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293" name="Google Shape;293;g26636d1fdcf_1_31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26636d1fdcf_1_329"/>
          <p:cNvSpPr txBox="1"/>
          <p:nvPr/>
        </p:nvSpPr>
        <p:spPr>
          <a:xfrm>
            <a:off x="1066800" y="-76200"/>
            <a:ext cx="6096000" cy="6858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2800"/>
              <a:buFont typeface="Calibri"/>
              <a:buNone/>
            </a:pPr>
            <a:r>
              <a:rPr b="1" lang="en-US" sz="2800">
                <a:solidFill>
                  <a:schemeClr val="lt1"/>
                </a:solidFill>
                <a:latin typeface="Calibri"/>
                <a:ea typeface="Calibri"/>
                <a:cs typeface="Calibri"/>
                <a:sym typeface="Calibri"/>
              </a:rPr>
              <a:t>Next Step </a:t>
            </a:r>
            <a:endParaRPr b="1" sz="3600">
              <a:solidFill>
                <a:schemeClr val="lt1"/>
              </a:solidFill>
              <a:latin typeface="Calibri"/>
              <a:ea typeface="Calibri"/>
              <a:cs typeface="Calibri"/>
              <a:sym typeface="Calibri"/>
            </a:endParaRPr>
          </a:p>
        </p:txBody>
      </p:sp>
      <p:sp>
        <p:nvSpPr>
          <p:cNvPr id="299" name="Google Shape;299;g26636d1fdcf_1_329"/>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00" name="Google Shape;300;g26636d1fdcf_1_329"/>
          <p:cNvSpPr txBox="1"/>
          <p:nvPr/>
        </p:nvSpPr>
        <p:spPr>
          <a:xfrm>
            <a:off x="1009934" y="948519"/>
            <a:ext cx="7505400" cy="15084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b="1" lang="en-US" sz="1800">
                <a:solidFill>
                  <a:schemeClr val="dk1"/>
                </a:solidFill>
                <a:latin typeface="Arial"/>
                <a:ea typeface="Arial"/>
                <a:cs typeface="Arial"/>
                <a:sym typeface="Arial"/>
              </a:rPr>
              <a:t>Contact me if you need to co-sponsorship from other TCs or other help to submit a program. </a:t>
            </a:r>
            <a:endParaRPr/>
          </a:p>
          <a:p>
            <a:pPr indent="-171450" lvl="0" marL="285750" marR="0" rtl="0" algn="l">
              <a:spcBef>
                <a:spcPts val="0"/>
              </a:spcBef>
              <a:spcAft>
                <a:spcPts val="0"/>
              </a:spcAft>
              <a:buClr>
                <a:schemeClr val="dk1"/>
              </a:buClr>
              <a:buSzPts val="1800"/>
              <a:buFont typeface="Arial"/>
              <a:buNone/>
            </a:pPr>
            <a:r>
              <a:t/>
            </a:r>
            <a:endParaRPr b="1"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b="1" lang="en-US" sz="1800">
                <a:solidFill>
                  <a:schemeClr val="dk1"/>
                </a:solidFill>
                <a:latin typeface="Arial"/>
                <a:ea typeface="Arial"/>
                <a:cs typeface="Arial"/>
                <a:sym typeface="Arial"/>
              </a:rPr>
              <a:t>Contact Eric Yang (</a:t>
            </a:r>
            <a:r>
              <a:rPr b="1" lang="en-US" sz="1800" u="sng">
                <a:solidFill>
                  <a:schemeClr val="dk1"/>
                </a:solidFill>
                <a:latin typeface="Arial"/>
                <a:ea typeface="Arial"/>
                <a:cs typeface="Arial"/>
                <a:sym typeface="Arial"/>
                <a:hlinkClick r:id="rId3">
                  <a:extLst>
                    <a:ext uri="{A12FA001-AC4F-418D-AE19-62706E023703}">
                      <ahyp:hlinkClr val="tx"/>
                    </a:ext>
                  </a:extLst>
                </a:hlinkClick>
              </a:rPr>
              <a:t>ericyangcem@gmail.com</a:t>
            </a:r>
            <a:r>
              <a:rPr b="1" lang="en-US"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301" name="Google Shape;301;g26636d1fdcf_1_329"/>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02" name="Google Shape;302;g26636d1fdcf_1_329"/>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g26636d1fdcf_1_36"/>
          <p:cNvSpPr txBox="1"/>
          <p:nvPr>
            <p:ph type="ctrTitle"/>
          </p:nvPr>
        </p:nvSpPr>
        <p:spPr>
          <a:xfrm>
            <a:off x="640645" y="850023"/>
            <a:ext cx="7772400" cy="17802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rgbClr val="FFFFFF"/>
              </a:buClr>
              <a:buSzPts val="4400"/>
              <a:buFont typeface="Candara"/>
              <a:buNone/>
            </a:pPr>
            <a:r>
              <a:rPr lang="en-US"/>
              <a:t>ASHRAE HANDBOOK</a:t>
            </a:r>
            <a:br>
              <a:rPr lang="en-US"/>
            </a:br>
            <a:r>
              <a:rPr lang="en-US"/>
              <a:t>“Applications”</a:t>
            </a:r>
            <a:endParaRPr/>
          </a:p>
        </p:txBody>
      </p:sp>
      <p:sp>
        <p:nvSpPr>
          <p:cNvPr id="308" name="Google Shape;308;g26636d1fdcf_1_36"/>
          <p:cNvSpPr txBox="1"/>
          <p:nvPr>
            <p:ph idx="1" type="subTitle"/>
          </p:nvPr>
        </p:nvSpPr>
        <p:spPr>
          <a:xfrm>
            <a:off x="415625" y="758525"/>
            <a:ext cx="8499900" cy="2098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600"/>
              <a:buNone/>
            </a:pPr>
            <a:r>
              <a:rPr lang="en-US" sz="3600"/>
              <a:t>ASHRAE Handbook HVAC Applications</a:t>
            </a:r>
            <a:endParaRPr sz="3600"/>
          </a:p>
          <a:p>
            <a:pPr indent="0" lvl="0" marL="0" rtl="0" algn="ctr">
              <a:spcBef>
                <a:spcPts val="0"/>
              </a:spcBef>
              <a:spcAft>
                <a:spcPts val="0"/>
              </a:spcAft>
              <a:buSzPts val="3600"/>
              <a:buNone/>
            </a:pPr>
            <a:r>
              <a:t/>
            </a:r>
            <a:endParaRPr sz="3600"/>
          </a:p>
          <a:p>
            <a:pPr indent="0" lvl="0" marL="0" rtl="0" algn="ctr">
              <a:spcBef>
                <a:spcPts val="0"/>
              </a:spcBef>
              <a:spcAft>
                <a:spcPts val="0"/>
              </a:spcAft>
              <a:buSzPts val="3600"/>
              <a:buNone/>
            </a:pPr>
            <a:r>
              <a:rPr lang="en-US" sz="3600"/>
              <a:t>Chapter 20</a:t>
            </a:r>
            <a:endParaRPr/>
          </a:p>
          <a:p>
            <a:pPr indent="0" lvl="0" marL="0" rtl="0" algn="ctr">
              <a:spcBef>
                <a:spcPts val="480"/>
              </a:spcBef>
              <a:spcAft>
                <a:spcPts val="0"/>
              </a:spcAft>
              <a:buSzPts val="2400"/>
              <a:buNone/>
            </a:pPr>
            <a:r>
              <a:rPr i="1" lang="en-US" sz="2400"/>
              <a:t>“Data Centers &amp; Telecommunication Facilities”</a:t>
            </a:r>
            <a:endParaRPr/>
          </a:p>
        </p:txBody>
      </p:sp>
      <p:pic>
        <p:nvPicPr>
          <p:cNvPr descr="Related image" id="309" name="Google Shape;309;g26636d1fdcf_1_36"/>
          <p:cNvPicPr preferRelativeResize="0"/>
          <p:nvPr/>
        </p:nvPicPr>
        <p:blipFill rotWithShape="1">
          <a:blip r:embed="rId3">
            <a:alphaModFix/>
          </a:blip>
          <a:srcRect b="2417" l="23277" r="21783" t="2407"/>
          <a:stretch/>
        </p:blipFill>
        <p:spPr>
          <a:xfrm>
            <a:off x="6288200" y="3169450"/>
            <a:ext cx="2259741" cy="2933700"/>
          </a:xfrm>
          <a:prstGeom prst="rect">
            <a:avLst/>
          </a:prstGeom>
          <a:noFill/>
          <a:ln>
            <a:noFill/>
          </a:ln>
        </p:spPr>
      </p:pic>
      <p:sp>
        <p:nvSpPr>
          <p:cNvPr id="310" name="Google Shape;310;g26636d1fdcf_1_3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11" name="Google Shape;311;g26636d1fdcf_1_3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12" name="Google Shape;312;g26636d1fdcf_1_3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g26636d1fdcf_1_42"/>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Background</a:t>
            </a:r>
            <a:endParaRPr/>
          </a:p>
          <a:p>
            <a:pPr indent="-274320" lvl="0" marL="274320" rtl="0" algn="l">
              <a:spcBef>
                <a:spcPts val="480"/>
              </a:spcBef>
              <a:spcAft>
                <a:spcPts val="0"/>
              </a:spcAft>
              <a:buSzPts val="2400"/>
              <a:buChar char="•"/>
            </a:pPr>
            <a:r>
              <a:rPr lang="en-US"/>
              <a:t>Discussion: Purpose</a:t>
            </a:r>
            <a:endParaRPr/>
          </a:p>
          <a:p>
            <a:pPr indent="-274320" lvl="0" marL="274320" rtl="0" algn="l">
              <a:spcBef>
                <a:spcPts val="480"/>
              </a:spcBef>
              <a:spcAft>
                <a:spcPts val="0"/>
              </a:spcAft>
              <a:buSzPts val="2400"/>
              <a:buChar char="•"/>
            </a:pPr>
            <a:r>
              <a:rPr lang="en-US"/>
              <a:t>Current Status</a:t>
            </a:r>
            <a:endParaRPr/>
          </a:p>
          <a:p>
            <a:pPr indent="-274320" lvl="0" marL="274320" rtl="0" algn="l">
              <a:spcBef>
                <a:spcPts val="480"/>
              </a:spcBef>
              <a:spcAft>
                <a:spcPts val="0"/>
              </a:spcAft>
              <a:buSzPts val="2400"/>
              <a:buChar char="•"/>
            </a:pPr>
            <a:r>
              <a:rPr lang="en-US"/>
              <a:t>Call for Volunteers</a:t>
            </a:r>
            <a:endParaRPr/>
          </a:p>
          <a:p>
            <a:pPr indent="-274320" lvl="0" marL="274320" rtl="0" algn="l">
              <a:spcBef>
                <a:spcPts val="480"/>
              </a:spcBef>
              <a:spcAft>
                <a:spcPts val="0"/>
              </a:spcAft>
              <a:buSzPts val="2400"/>
              <a:buChar char="•"/>
            </a:pPr>
            <a:r>
              <a:rPr lang="en-US"/>
              <a:t>Review Plan</a:t>
            </a:r>
            <a:endParaRPr/>
          </a:p>
          <a:p>
            <a:pPr indent="-274320" lvl="0" marL="274320" rtl="0" algn="l">
              <a:spcBef>
                <a:spcPts val="480"/>
              </a:spcBef>
              <a:spcAft>
                <a:spcPts val="0"/>
              </a:spcAft>
              <a:buSzPts val="2400"/>
              <a:buChar char="•"/>
            </a:pPr>
            <a:r>
              <a:rPr lang="en-US"/>
              <a:t>Next Steps</a:t>
            </a:r>
            <a:endParaRPr/>
          </a:p>
          <a:p>
            <a:pPr indent="-274320" lvl="0" marL="274320" rtl="0" algn="l">
              <a:spcBef>
                <a:spcPts val="480"/>
              </a:spcBef>
              <a:spcAft>
                <a:spcPts val="0"/>
              </a:spcAft>
              <a:buSzPts val="2400"/>
              <a:buChar char="•"/>
            </a:pPr>
            <a:r>
              <a:rPr lang="en-US"/>
              <a:t>QA</a:t>
            </a:r>
            <a:endParaRPr/>
          </a:p>
          <a:p>
            <a:pPr indent="-121920" lvl="0" marL="274320" rtl="0" algn="l">
              <a:spcBef>
                <a:spcPts val="480"/>
              </a:spcBef>
              <a:spcAft>
                <a:spcPts val="0"/>
              </a:spcAft>
              <a:buSzPts val="2400"/>
              <a:buNone/>
            </a:pPr>
            <a:r>
              <a:t/>
            </a:r>
            <a:endParaRPr/>
          </a:p>
        </p:txBody>
      </p:sp>
      <p:sp>
        <p:nvSpPr>
          <p:cNvPr id="318" name="Google Shape;318;g26636d1fdcf_1_4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Agenda</a:t>
            </a:r>
            <a:endParaRPr/>
          </a:p>
        </p:txBody>
      </p:sp>
      <p:sp>
        <p:nvSpPr>
          <p:cNvPr id="319" name="Google Shape;319;g26636d1fdcf_1_4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20" name="Google Shape;320;g26636d1fdcf_1_4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21" name="Google Shape;321;g26636d1fdcf_1_4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g26636d1fdcf_1_47"/>
          <p:cNvSpPr txBox="1"/>
          <p:nvPr>
            <p:ph idx="1" type="body"/>
          </p:nvPr>
        </p:nvSpPr>
        <p:spPr>
          <a:xfrm>
            <a:off x="457201" y="884666"/>
            <a:ext cx="8229600" cy="38442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sz="2400"/>
              <a:t>ASHRAE’s </a:t>
            </a:r>
            <a:r>
              <a:rPr i="1" lang="en-US" sz="2400"/>
              <a:t>Applications</a:t>
            </a:r>
            <a:r>
              <a:rPr lang="en-US" sz="2400"/>
              <a:t> Handbook:</a:t>
            </a:r>
            <a:endParaRPr/>
          </a:p>
          <a:p>
            <a:pPr indent="-274319" lvl="1" marL="576262" rtl="0" algn="l">
              <a:spcBef>
                <a:spcPts val="1200"/>
              </a:spcBef>
              <a:spcAft>
                <a:spcPts val="0"/>
              </a:spcAft>
              <a:buSzPts val="2200"/>
              <a:buChar char="•"/>
            </a:pPr>
            <a:r>
              <a:rPr lang="en-US"/>
              <a:t>One of four ASHRAE Handbook publications (</a:t>
            </a:r>
            <a:r>
              <a:rPr i="1" lang="en-US"/>
              <a:t>others are Fundamentals, Refrigeration, HVAC Systems and Equipment)</a:t>
            </a:r>
            <a:endParaRPr/>
          </a:p>
          <a:p>
            <a:pPr indent="-274319" lvl="1" marL="576262" rtl="0" algn="l">
              <a:spcBef>
                <a:spcPts val="1200"/>
              </a:spcBef>
              <a:spcAft>
                <a:spcPts val="0"/>
              </a:spcAft>
              <a:buSzPts val="2200"/>
              <a:buChar char="•"/>
            </a:pPr>
            <a:r>
              <a:rPr lang="en-US"/>
              <a:t>Published on four-year cycle</a:t>
            </a:r>
            <a:endParaRPr/>
          </a:p>
          <a:p>
            <a:pPr indent="-274320" lvl="0" marL="274320" rtl="0" algn="l">
              <a:spcBef>
                <a:spcPts val="1200"/>
              </a:spcBef>
              <a:spcAft>
                <a:spcPts val="0"/>
              </a:spcAft>
              <a:buSzPts val="2400"/>
              <a:buChar char="•"/>
            </a:pPr>
            <a:r>
              <a:rPr lang="en-US" sz="2400"/>
              <a:t>TC9.9’s responsibilities include Writing Chapter 20 of the Applications Handbook: “</a:t>
            </a:r>
            <a:r>
              <a:rPr i="1" lang="en-US" sz="2400"/>
              <a:t>Data Centers and Communications Facilities</a:t>
            </a:r>
            <a:r>
              <a:rPr lang="en-US" sz="2400"/>
              <a:t>”</a:t>
            </a:r>
            <a:endParaRPr/>
          </a:p>
          <a:p>
            <a:pPr indent="-274320" lvl="0" marL="274320" rtl="0" algn="l">
              <a:spcBef>
                <a:spcPts val="1200"/>
              </a:spcBef>
              <a:spcAft>
                <a:spcPts val="0"/>
              </a:spcAft>
              <a:buSzPts val="2400"/>
              <a:buChar char="•"/>
            </a:pPr>
            <a:r>
              <a:rPr lang="en-US" sz="2400"/>
              <a:t>All revisions on a volunteer basis through TC9.9</a:t>
            </a:r>
            <a:endParaRPr/>
          </a:p>
        </p:txBody>
      </p:sp>
      <p:sp>
        <p:nvSpPr>
          <p:cNvPr id="327" name="Google Shape;327;g26636d1fdcf_1_47"/>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Background</a:t>
            </a:r>
            <a:endParaRPr/>
          </a:p>
        </p:txBody>
      </p:sp>
      <p:sp>
        <p:nvSpPr>
          <p:cNvPr id="328" name="Google Shape;328;g26636d1fdcf_1_47"/>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29" name="Google Shape;329;g26636d1fdcf_1_47"/>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30" name="Google Shape;330;g26636d1fdcf_1_47"/>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g26636d1fdcf_1_52"/>
          <p:cNvSpPr txBox="1"/>
          <p:nvPr>
            <p:ph idx="1" type="body"/>
          </p:nvPr>
        </p:nvSpPr>
        <p:spPr>
          <a:xfrm>
            <a:off x="457201" y="796341"/>
            <a:ext cx="8229600" cy="41064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Discussion: Purpose of Handbook Chapter</a:t>
            </a:r>
            <a:endParaRPr/>
          </a:p>
          <a:p>
            <a:pPr indent="-274319" lvl="1" marL="576262" rtl="0" algn="l">
              <a:spcBef>
                <a:spcPts val="440"/>
              </a:spcBef>
              <a:spcAft>
                <a:spcPts val="0"/>
              </a:spcAft>
              <a:buSzPts val="2200"/>
              <a:buChar char="•"/>
            </a:pPr>
            <a:r>
              <a:rPr lang="en-US"/>
              <a:t>Tutorial for New Engineers?</a:t>
            </a:r>
            <a:endParaRPr/>
          </a:p>
          <a:p>
            <a:pPr indent="-274319" lvl="1" marL="576262" rtl="0" algn="l">
              <a:spcBef>
                <a:spcPts val="440"/>
              </a:spcBef>
              <a:spcAft>
                <a:spcPts val="0"/>
              </a:spcAft>
              <a:buSzPts val="2200"/>
              <a:buChar char="•"/>
            </a:pPr>
            <a:r>
              <a:rPr lang="en-US"/>
              <a:t>Reference for Experienced Engineers?</a:t>
            </a:r>
            <a:endParaRPr/>
          </a:p>
          <a:p>
            <a:pPr indent="-274319" lvl="1" marL="576262" rtl="0" algn="l">
              <a:spcBef>
                <a:spcPts val="440"/>
              </a:spcBef>
              <a:spcAft>
                <a:spcPts val="0"/>
              </a:spcAft>
              <a:buSzPts val="2200"/>
              <a:buChar char="•"/>
            </a:pPr>
            <a:r>
              <a:rPr lang="en-US"/>
              <a:t>Design Guideline for Those New to Data Centers?</a:t>
            </a:r>
            <a:endParaRPr/>
          </a:p>
          <a:p>
            <a:pPr indent="-274319" lvl="1" marL="576262" rtl="0" algn="l">
              <a:spcBef>
                <a:spcPts val="440"/>
              </a:spcBef>
              <a:spcAft>
                <a:spcPts val="0"/>
              </a:spcAft>
              <a:buSzPts val="2200"/>
              <a:buChar char="•"/>
            </a:pPr>
            <a:r>
              <a:rPr lang="en-US"/>
              <a:t>To Alert to “What You Don’t Know”?</a:t>
            </a:r>
            <a:endParaRPr/>
          </a:p>
          <a:p>
            <a:pPr indent="-274319" lvl="1" marL="576262" rtl="0" algn="l">
              <a:spcBef>
                <a:spcPts val="440"/>
              </a:spcBef>
              <a:spcAft>
                <a:spcPts val="0"/>
              </a:spcAft>
              <a:buSzPts val="2200"/>
              <a:buChar char="•"/>
            </a:pPr>
            <a:r>
              <a:rPr lang="en-US"/>
              <a:t>To Suggest Retaining Subject Matter Experts?</a:t>
            </a:r>
            <a:endParaRPr/>
          </a:p>
          <a:p>
            <a:pPr indent="-274319" lvl="1" marL="576262" rtl="0" algn="l">
              <a:spcBef>
                <a:spcPts val="440"/>
              </a:spcBef>
              <a:spcAft>
                <a:spcPts val="0"/>
              </a:spcAft>
              <a:buSzPts val="2200"/>
              <a:buChar char="•"/>
            </a:pPr>
            <a:r>
              <a:rPr lang="en-US"/>
              <a:t>To Push Manufacturers to Standardization?</a:t>
            </a:r>
            <a:endParaRPr/>
          </a:p>
          <a:p>
            <a:pPr indent="-147319" lvl="1" marL="576262" rtl="0" algn="l">
              <a:spcBef>
                <a:spcPts val="400"/>
              </a:spcBef>
              <a:spcAft>
                <a:spcPts val="0"/>
              </a:spcAft>
              <a:buSzPts val="2000"/>
              <a:buNone/>
            </a:pPr>
            <a:r>
              <a:t/>
            </a:r>
            <a:endParaRPr sz="2000"/>
          </a:p>
        </p:txBody>
      </p:sp>
      <p:sp>
        <p:nvSpPr>
          <p:cNvPr id="336" name="Google Shape;336;g26636d1fdcf_1_5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Discussion: Purpose</a:t>
            </a:r>
            <a:endParaRPr/>
          </a:p>
        </p:txBody>
      </p:sp>
      <p:sp>
        <p:nvSpPr>
          <p:cNvPr id="337" name="Google Shape;337;g26636d1fdcf_1_5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38" name="Google Shape;338;g26636d1fdcf_1_5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39" name="Google Shape;339;g26636d1fdcf_1_5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g26636d1fdcf_1_57"/>
          <p:cNvSpPr txBox="1"/>
          <p:nvPr>
            <p:ph idx="1" type="body"/>
          </p:nvPr>
        </p:nvSpPr>
        <p:spPr>
          <a:xfrm>
            <a:off x="864042" y="844518"/>
            <a:ext cx="7586100" cy="2016600"/>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2400"/>
              <a:buChar char="•"/>
            </a:pPr>
            <a:r>
              <a:rPr lang="en-US"/>
              <a:t>The Applications Handbook last published 2023</a:t>
            </a:r>
            <a:endParaRPr/>
          </a:p>
          <a:p>
            <a:pPr indent="-274320" lvl="0" marL="274320" rtl="0" algn="l">
              <a:spcBef>
                <a:spcPts val="1200"/>
              </a:spcBef>
              <a:spcAft>
                <a:spcPts val="0"/>
              </a:spcAft>
              <a:buSzPts val="2400"/>
              <a:buChar char="•"/>
            </a:pPr>
            <a:r>
              <a:rPr lang="en-US"/>
              <a:t>The Handbook revision cycle restarts today!</a:t>
            </a:r>
            <a:endParaRPr/>
          </a:p>
          <a:p>
            <a:pPr indent="-274320" lvl="0" marL="274320" rtl="0" algn="l">
              <a:spcBef>
                <a:spcPts val="1200"/>
              </a:spcBef>
              <a:spcAft>
                <a:spcPts val="0"/>
              </a:spcAft>
              <a:buSzPts val="2400"/>
              <a:buChar char="•"/>
            </a:pPr>
            <a:r>
              <a:rPr b="1" lang="en-US"/>
              <a:t>Draft Revisions </a:t>
            </a:r>
            <a:r>
              <a:rPr lang="en-US"/>
              <a:t>due April 1, 2026 to prep for 2027 republication</a:t>
            </a:r>
            <a:endParaRPr/>
          </a:p>
        </p:txBody>
      </p:sp>
      <p:sp>
        <p:nvSpPr>
          <p:cNvPr id="345" name="Google Shape;345;g26636d1fdcf_1_57"/>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Current Status</a:t>
            </a:r>
            <a:endParaRPr/>
          </a:p>
        </p:txBody>
      </p:sp>
      <p:cxnSp>
        <p:nvCxnSpPr>
          <p:cNvPr id="346" name="Google Shape;346;g26636d1fdcf_1_57"/>
          <p:cNvCxnSpPr/>
          <p:nvPr/>
        </p:nvCxnSpPr>
        <p:spPr>
          <a:xfrm>
            <a:off x="651150" y="4500919"/>
            <a:ext cx="8001000" cy="0"/>
          </a:xfrm>
          <a:prstGeom prst="straightConnector1">
            <a:avLst/>
          </a:prstGeom>
          <a:noFill/>
          <a:ln cap="flat" cmpd="sng" w="57150">
            <a:solidFill>
              <a:srgbClr val="2C82F4"/>
            </a:solidFill>
            <a:prstDash val="solid"/>
            <a:round/>
            <a:headEnd len="sm" w="sm" type="none"/>
            <a:tailEnd len="med" w="med" type="triangle"/>
          </a:ln>
        </p:spPr>
      </p:cxnSp>
      <p:graphicFrame>
        <p:nvGraphicFramePr>
          <p:cNvPr id="347" name="Google Shape;347;g26636d1fdcf_1_57"/>
          <p:cNvGraphicFramePr/>
          <p:nvPr/>
        </p:nvGraphicFramePr>
        <p:xfrm>
          <a:off x="651150" y="4500919"/>
          <a:ext cx="3000000" cy="3000000"/>
        </p:xfrm>
        <a:graphic>
          <a:graphicData uri="http://schemas.openxmlformats.org/drawingml/2006/table">
            <a:tbl>
              <a:tblPr bandRow="1" firstRow="1">
                <a:noFill/>
                <a:tableStyleId>{BD823DB0-B433-4D4A-A1A1-77A8C5DE3F82}</a:tableStyleId>
              </a:tblPr>
              <a:tblGrid>
                <a:gridCol w="990600"/>
                <a:gridCol w="1143000"/>
                <a:gridCol w="1143000"/>
                <a:gridCol w="3657600"/>
                <a:gridCol w="990600"/>
              </a:tblGrid>
              <a:tr h="370850">
                <a:tc>
                  <a:txBody>
                    <a:bodyPr/>
                    <a:lstStyle/>
                    <a:p>
                      <a:pPr indent="0" lvl="0" marL="0" marR="0" rtl="0" algn="ctr">
                        <a:spcBef>
                          <a:spcPts val="0"/>
                        </a:spcBef>
                        <a:spcAft>
                          <a:spcPts val="0"/>
                        </a:spcAft>
                        <a:buNone/>
                      </a:pPr>
                      <a:r>
                        <a:rPr lang="en-US" sz="1800" u="none" cap="none" strike="noStrike">
                          <a:solidFill>
                            <a:srgbClr val="A5A5A5"/>
                          </a:solidFill>
                        </a:rPr>
                        <a:t>2023</a:t>
                      </a:r>
                      <a:endParaRPr/>
                    </a:p>
                  </a:txBody>
                  <a:tcPr marT="45725" marB="45725" marR="91450" marL="91450">
                    <a:lnL cap="flat" cmpd="sng" w="12700">
                      <a:solidFill>
                        <a:srgbClr val="D8D8D8"/>
                      </a:solidFill>
                      <a:prstDash val="solid"/>
                      <a:round/>
                      <a:headEnd len="sm" w="sm" type="none"/>
                      <a:tailEnd len="sm" w="sm" type="none"/>
                    </a:lnL>
                    <a:lnR cap="flat" cmpd="sng" w="12700">
                      <a:solidFill>
                        <a:srgbClr val="D8D8D8"/>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u="none" cap="none" strike="noStrike">
                          <a:solidFill>
                            <a:srgbClr val="A5A5A5"/>
                          </a:solidFill>
                        </a:rPr>
                        <a:t>2024</a:t>
                      </a:r>
                      <a:endParaRPr/>
                    </a:p>
                  </a:txBody>
                  <a:tcPr marT="45725" marB="45725" marR="91450" marL="91450">
                    <a:lnL cap="flat" cmpd="sng" w="12700">
                      <a:solidFill>
                        <a:srgbClr val="D8D8D8"/>
                      </a:solidFill>
                      <a:prstDash val="solid"/>
                      <a:round/>
                      <a:headEnd len="sm" w="sm" type="none"/>
                      <a:tailEnd len="sm" w="sm" type="none"/>
                    </a:lnL>
                    <a:lnR cap="flat" cmpd="sng" w="12700">
                      <a:solidFill>
                        <a:srgbClr val="D8D8D8"/>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u="none" cap="none" strike="noStrike">
                          <a:solidFill>
                            <a:srgbClr val="A5A5A5"/>
                          </a:solidFill>
                        </a:rPr>
                        <a:t>2025</a:t>
                      </a:r>
                      <a:endParaRPr/>
                    </a:p>
                  </a:txBody>
                  <a:tcPr marT="45725" marB="45725" marR="91450" marL="91450">
                    <a:lnL cap="flat" cmpd="sng" w="12700">
                      <a:solidFill>
                        <a:srgbClr val="D8D8D8"/>
                      </a:solidFill>
                      <a:prstDash val="solid"/>
                      <a:round/>
                      <a:headEnd len="sm" w="sm" type="none"/>
                      <a:tailEnd len="sm" w="sm" type="none"/>
                    </a:lnL>
                    <a:lnR cap="flat" cmpd="sng" w="12700">
                      <a:solidFill>
                        <a:srgbClr val="D8D8D8"/>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u="none" cap="none" strike="noStrike">
                          <a:solidFill>
                            <a:srgbClr val="A5A5A5"/>
                          </a:solidFill>
                        </a:rPr>
                        <a:t>2026</a:t>
                      </a:r>
                      <a:endParaRPr/>
                    </a:p>
                  </a:txBody>
                  <a:tcPr marT="45725" marB="45725" marR="91450" marL="91450">
                    <a:lnL cap="flat" cmpd="sng" w="12700">
                      <a:solidFill>
                        <a:srgbClr val="D8D8D8"/>
                      </a:solidFill>
                      <a:prstDash val="solid"/>
                      <a:round/>
                      <a:headEnd len="sm" w="sm" type="none"/>
                      <a:tailEnd len="sm" w="sm" type="none"/>
                    </a:lnL>
                    <a:lnR cap="flat" cmpd="sng" w="12700">
                      <a:solidFill>
                        <a:srgbClr val="D8D8D8"/>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u="none" cap="none" strike="noStrike">
                          <a:solidFill>
                            <a:srgbClr val="A5A5A5"/>
                          </a:solidFill>
                        </a:rPr>
                        <a:t>2027</a:t>
                      </a:r>
                      <a:endParaRPr/>
                    </a:p>
                  </a:txBody>
                  <a:tcPr marT="45725" marB="45725" marR="91450" marL="91450">
                    <a:lnL cap="flat" cmpd="sng" w="12700">
                      <a:solidFill>
                        <a:srgbClr val="D8D8D8"/>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348" name="Google Shape;348;g26636d1fdcf_1_57"/>
          <p:cNvSpPr/>
          <p:nvPr/>
        </p:nvSpPr>
        <p:spPr>
          <a:xfrm>
            <a:off x="1336950"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49" name="Google Shape;349;g26636d1fdcf_1_57"/>
          <p:cNvCxnSpPr>
            <a:stCxn id="348" idx="0"/>
          </p:cNvCxnSpPr>
          <p:nvPr/>
        </p:nvCxnSpPr>
        <p:spPr>
          <a:xfrm rot="10800000">
            <a:off x="1413150" y="4119828"/>
            <a:ext cx="0" cy="303000"/>
          </a:xfrm>
          <a:prstGeom prst="straightConnector1">
            <a:avLst/>
          </a:prstGeom>
          <a:noFill/>
          <a:ln cap="flat" cmpd="sng" w="28575">
            <a:solidFill>
              <a:srgbClr val="2C82F4"/>
            </a:solidFill>
            <a:prstDash val="solid"/>
            <a:round/>
            <a:headEnd len="sm" w="sm" type="none"/>
            <a:tailEnd len="sm" w="sm" type="none"/>
          </a:ln>
        </p:spPr>
      </p:cxnSp>
      <p:sp>
        <p:nvSpPr>
          <p:cNvPr id="350" name="Google Shape;350;g26636d1fdcf_1_57"/>
          <p:cNvSpPr txBox="1"/>
          <p:nvPr/>
        </p:nvSpPr>
        <p:spPr>
          <a:xfrm>
            <a:off x="9" y="3689031"/>
            <a:ext cx="1600200" cy="4308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100">
                <a:solidFill>
                  <a:schemeClr val="dk1"/>
                </a:solidFill>
                <a:latin typeface="Candara"/>
                <a:ea typeface="Candara"/>
                <a:cs typeface="Candara"/>
                <a:sym typeface="Candara"/>
              </a:rPr>
              <a:t>Applications Handbook published [2023]</a:t>
            </a:r>
            <a:endParaRPr/>
          </a:p>
        </p:txBody>
      </p:sp>
      <p:sp>
        <p:nvSpPr>
          <p:cNvPr id="351" name="Google Shape;351;g26636d1fdcf_1_57"/>
          <p:cNvSpPr/>
          <p:nvPr/>
        </p:nvSpPr>
        <p:spPr>
          <a:xfrm>
            <a:off x="1915305"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52" name="Google Shape;352;g26636d1fdcf_1_57"/>
          <p:cNvCxnSpPr>
            <a:stCxn id="351" idx="0"/>
          </p:cNvCxnSpPr>
          <p:nvPr/>
        </p:nvCxnSpPr>
        <p:spPr>
          <a:xfrm rot="10800000">
            <a:off x="1991505" y="3416628"/>
            <a:ext cx="0" cy="1006200"/>
          </a:xfrm>
          <a:prstGeom prst="straightConnector1">
            <a:avLst/>
          </a:prstGeom>
          <a:noFill/>
          <a:ln cap="flat" cmpd="sng" w="28575">
            <a:solidFill>
              <a:srgbClr val="2C82F4"/>
            </a:solidFill>
            <a:prstDash val="solid"/>
            <a:round/>
            <a:headEnd len="sm" w="sm" type="none"/>
            <a:tailEnd len="sm" w="sm" type="none"/>
          </a:ln>
        </p:spPr>
      </p:cxnSp>
      <p:sp>
        <p:nvSpPr>
          <p:cNvPr id="353" name="Google Shape;353;g26636d1fdcf_1_57"/>
          <p:cNvSpPr txBox="1"/>
          <p:nvPr/>
        </p:nvSpPr>
        <p:spPr>
          <a:xfrm>
            <a:off x="1617566" y="3689031"/>
            <a:ext cx="1863300" cy="4308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100">
                <a:solidFill>
                  <a:srgbClr val="052E65"/>
                </a:solidFill>
                <a:latin typeface="Candara"/>
                <a:ea typeface="Candara"/>
                <a:cs typeface="Candara"/>
                <a:sym typeface="Candara"/>
              </a:rPr>
              <a:t>Revision Cycle Begins / Call for Volunteers </a:t>
            </a:r>
            <a:r>
              <a:rPr lang="en-US" sz="1100">
                <a:solidFill>
                  <a:srgbClr val="052E65"/>
                </a:solidFill>
                <a:latin typeface="Candara"/>
                <a:ea typeface="Candara"/>
                <a:cs typeface="Candara"/>
                <a:sym typeface="Candara"/>
              </a:rPr>
              <a:t>[Jan 2024]</a:t>
            </a:r>
            <a:endParaRPr/>
          </a:p>
        </p:txBody>
      </p:sp>
      <p:sp>
        <p:nvSpPr>
          <p:cNvPr id="354" name="Google Shape;354;g26636d1fdcf_1_57"/>
          <p:cNvSpPr/>
          <p:nvPr/>
        </p:nvSpPr>
        <p:spPr>
          <a:xfrm>
            <a:off x="4564480"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55" name="Google Shape;355;g26636d1fdcf_1_57"/>
          <p:cNvCxnSpPr>
            <a:stCxn id="354" idx="0"/>
          </p:cNvCxnSpPr>
          <p:nvPr/>
        </p:nvCxnSpPr>
        <p:spPr>
          <a:xfrm rot="10800000">
            <a:off x="4640680" y="4119828"/>
            <a:ext cx="0" cy="303000"/>
          </a:xfrm>
          <a:prstGeom prst="straightConnector1">
            <a:avLst/>
          </a:prstGeom>
          <a:noFill/>
          <a:ln cap="flat" cmpd="sng" w="28575">
            <a:solidFill>
              <a:srgbClr val="2C82F4"/>
            </a:solidFill>
            <a:prstDash val="solid"/>
            <a:round/>
            <a:headEnd len="sm" w="sm" type="none"/>
            <a:tailEnd len="sm" w="sm" type="none"/>
          </a:ln>
        </p:spPr>
      </p:cxnSp>
      <p:sp>
        <p:nvSpPr>
          <p:cNvPr id="356" name="Google Shape;356;g26636d1fdcf_1_57"/>
          <p:cNvSpPr txBox="1"/>
          <p:nvPr/>
        </p:nvSpPr>
        <p:spPr>
          <a:xfrm>
            <a:off x="3995729" y="3689031"/>
            <a:ext cx="1791300" cy="43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100">
                <a:solidFill>
                  <a:srgbClr val="052E65"/>
                </a:solidFill>
                <a:latin typeface="Candara"/>
                <a:ea typeface="Candara"/>
                <a:cs typeface="Candara"/>
                <a:sym typeface="Candara"/>
              </a:rPr>
              <a:t>Draft Revisions Complete</a:t>
            </a:r>
            <a:endParaRPr/>
          </a:p>
          <a:p>
            <a:pPr indent="0" lvl="0" marL="0" marR="0" rtl="0" algn="l">
              <a:spcBef>
                <a:spcPts val="0"/>
              </a:spcBef>
              <a:spcAft>
                <a:spcPts val="0"/>
              </a:spcAft>
              <a:buNone/>
            </a:pPr>
            <a:r>
              <a:rPr lang="en-US" sz="1100">
                <a:solidFill>
                  <a:srgbClr val="052E65"/>
                </a:solidFill>
                <a:latin typeface="Candara"/>
                <a:ea typeface="Candara"/>
                <a:cs typeface="Candara"/>
                <a:sym typeface="Candara"/>
              </a:rPr>
              <a:t>[Apr 1, 2026]</a:t>
            </a:r>
            <a:endParaRPr/>
          </a:p>
        </p:txBody>
      </p:sp>
      <p:sp>
        <p:nvSpPr>
          <p:cNvPr id="357" name="Google Shape;357;g26636d1fdcf_1_57"/>
          <p:cNvSpPr/>
          <p:nvPr/>
        </p:nvSpPr>
        <p:spPr>
          <a:xfrm>
            <a:off x="5939571"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58" name="Google Shape;358;g26636d1fdcf_1_57"/>
          <p:cNvCxnSpPr>
            <a:stCxn id="357" idx="0"/>
          </p:cNvCxnSpPr>
          <p:nvPr/>
        </p:nvCxnSpPr>
        <p:spPr>
          <a:xfrm rot="10800000">
            <a:off x="6015771" y="4119828"/>
            <a:ext cx="0" cy="303000"/>
          </a:xfrm>
          <a:prstGeom prst="straightConnector1">
            <a:avLst/>
          </a:prstGeom>
          <a:noFill/>
          <a:ln cap="flat" cmpd="sng" w="28575">
            <a:solidFill>
              <a:srgbClr val="2C82F4"/>
            </a:solidFill>
            <a:prstDash val="solid"/>
            <a:round/>
            <a:headEnd len="sm" w="sm" type="none"/>
            <a:tailEnd len="sm" w="sm" type="none"/>
          </a:ln>
        </p:spPr>
      </p:cxnSp>
      <p:sp>
        <p:nvSpPr>
          <p:cNvPr id="359" name="Google Shape;359;g26636d1fdcf_1_57"/>
          <p:cNvSpPr txBox="1"/>
          <p:nvPr/>
        </p:nvSpPr>
        <p:spPr>
          <a:xfrm>
            <a:off x="5721444" y="3689031"/>
            <a:ext cx="1828800" cy="43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ndara"/>
                <a:ea typeface="Candara"/>
                <a:cs typeface="Candara"/>
                <a:sym typeface="Candara"/>
              </a:rPr>
              <a:t>Draft Revisions Submitted  [Jul 19, 2026]</a:t>
            </a:r>
            <a:endParaRPr/>
          </a:p>
        </p:txBody>
      </p:sp>
      <p:sp>
        <p:nvSpPr>
          <p:cNvPr id="360" name="Google Shape;360;g26636d1fdcf_1_57"/>
          <p:cNvSpPr/>
          <p:nvPr/>
        </p:nvSpPr>
        <p:spPr>
          <a:xfrm>
            <a:off x="5562062"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61" name="Google Shape;361;g26636d1fdcf_1_57"/>
          <p:cNvCxnSpPr>
            <a:stCxn id="360" idx="0"/>
          </p:cNvCxnSpPr>
          <p:nvPr/>
        </p:nvCxnSpPr>
        <p:spPr>
          <a:xfrm rot="10800000">
            <a:off x="5638262" y="3586428"/>
            <a:ext cx="0" cy="836400"/>
          </a:xfrm>
          <a:prstGeom prst="straightConnector1">
            <a:avLst/>
          </a:prstGeom>
          <a:noFill/>
          <a:ln cap="flat" cmpd="sng" w="28575">
            <a:solidFill>
              <a:srgbClr val="2C82F4"/>
            </a:solidFill>
            <a:prstDash val="solid"/>
            <a:round/>
            <a:headEnd len="sm" w="sm" type="none"/>
            <a:tailEnd len="sm" w="sm" type="none"/>
          </a:ln>
        </p:spPr>
      </p:cxnSp>
      <p:sp>
        <p:nvSpPr>
          <p:cNvPr id="362" name="Google Shape;362;g26636d1fdcf_1_57"/>
          <p:cNvSpPr txBox="1"/>
          <p:nvPr/>
        </p:nvSpPr>
        <p:spPr>
          <a:xfrm>
            <a:off x="4395182" y="3201322"/>
            <a:ext cx="1600200" cy="4308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100">
                <a:solidFill>
                  <a:schemeClr val="dk1"/>
                </a:solidFill>
                <a:latin typeface="Candara"/>
                <a:ea typeface="Candara"/>
                <a:cs typeface="Candara"/>
                <a:sym typeface="Candara"/>
              </a:rPr>
              <a:t>Approval by TC Board [Jun 27, 2026]</a:t>
            </a:r>
            <a:endParaRPr/>
          </a:p>
        </p:txBody>
      </p:sp>
      <p:sp>
        <p:nvSpPr>
          <p:cNvPr id="363" name="Google Shape;363;g26636d1fdcf_1_57"/>
          <p:cNvSpPr/>
          <p:nvPr/>
        </p:nvSpPr>
        <p:spPr>
          <a:xfrm>
            <a:off x="7988841"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64" name="Google Shape;364;g26636d1fdcf_1_57"/>
          <p:cNvCxnSpPr>
            <a:stCxn id="363" idx="0"/>
          </p:cNvCxnSpPr>
          <p:nvPr/>
        </p:nvCxnSpPr>
        <p:spPr>
          <a:xfrm rot="10800000">
            <a:off x="8065041" y="4119828"/>
            <a:ext cx="0" cy="303000"/>
          </a:xfrm>
          <a:prstGeom prst="straightConnector1">
            <a:avLst/>
          </a:prstGeom>
          <a:noFill/>
          <a:ln cap="flat" cmpd="sng" w="28575">
            <a:solidFill>
              <a:srgbClr val="2C82F4"/>
            </a:solidFill>
            <a:prstDash val="solid"/>
            <a:round/>
            <a:headEnd len="sm" w="sm" type="none"/>
            <a:tailEnd len="sm" w="sm" type="none"/>
          </a:ln>
        </p:spPr>
      </p:cxnSp>
      <p:sp>
        <p:nvSpPr>
          <p:cNvPr id="365" name="Google Shape;365;g26636d1fdcf_1_57"/>
          <p:cNvSpPr txBox="1"/>
          <p:nvPr/>
        </p:nvSpPr>
        <p:spPr>
          <a:xfrm>
            <a:off x="7408208" y="3689031"/>
            <a:ext cx="1600200" cy="43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ndara"/>
                <a:ea typeface="Candara"/>
                <a:cs typeface="Candara"/>
                <a:sym typeface="Candara"/>
              </a:rPr>
              <a:t>Applications Handbook published [2027]</a:t>
            </a:r>
            <a:endParaRPr/>
          </a:p>
        </p:txBody>
      </p:sp>
      <p:sp>
        <p:nvSpPr>
          <p:cNvPr id="366" name="Google Shape;366;g26636d1fdcf_1_57"/>
          <p:cNvSpPr/>
          <p:nvPr/>
        </p:nvSpPr>
        <p:spPr>
          <a:xfrm>
            <a:off x="1639404" y="3400709"/>
            <a:ext cx="704100" cy="215400"/>
          </a:xfrm>
          <a:prstGeom prst="ribbon2">
            <a:avLst>
              <a:gd fmla="val 16667" name="adj1"/>
              <a:gd fmla="val 71106" name="adj2"/>
            </a:avLst>
          </a:prstGeom>
          <a:solidFill>
            <a:srgbClr val="D8E6F6"/>
          </a:solidFill>
          <a:ln cap="flat" cmpd="sng" w="15875">
            <a:solidFill>
              <a:srgbClr val="2C82F4"/>
            </a:solidFill>
            <a:prstDash val="solid"/>
            <a:round/>
            <a:headEnd len="sm" w="sm" type="none"/>
            <a:tailEnd len="sm" w="sm" type="none"/>
          </a:ln>
        </p:spPr>
        <p:txBody>
          <a:bodyPr anchorCtr="0" anchor="ctr" bIns="0" lIns="0" spcFirstLastPara="1" rIns="0" wrap="square" tIns="0">
            <a:noAutofit/>
          </a:bodyPr>
          <a:lstStyle/>
          <a:p>
            <a:pPr indent="0" lvl="0" marL="0" marR="0" rtl="0" algn="ctr">
              <a:spcBef>
                <a:spcPts val="0"/>
              </a:spcBef>
              <a:spcAft>
                <a:spcPts val="0"/>
              </a:spcAft>
              <a:buNone/>
            </a:pPr>
            <a:r>
              <a:rPr b="1" lang="en-US" sz="1100">
                <a:solidFill>
                  <a:srgbClr val="2C82F4"/>
                </a:solidFill>
                <a:latin typeface="Candara"/>
                <a:ea typeface="Candara"/>
                <a:cs typeface="Candara"/>
                <a:sym typeface="Candara"/>
              </a:rPr>
              <a:t>TODAY</a:t>
            </a:r>
            <a:endParaRPr/>
          </a:p>
        </p:txBody>
      </p:sp>
      <p:sp>
        <p:nvSpPr>
          <p:cNvPr id="367" name="Google Shape;367;g26636d1fdcf_1_57"/>
          <p:cNvSpPr/>
          <p:nvPr/>
        </p:nvSpPr>
        <p:spPr>
          <a:xfrm>
            <a:off x="3621114" y="4422828"/>
            <a:ext cx="152400" cy="156300"/>
          </a:xfrm>
          <a:prstGeom prst="ellipse">
            <a:avLst/>
          </a:prstGeom>
          <a:solidFill>
            <a:schemeClr val="lt1"/>
          </a:solidFill>
          <a:ln cap="flat" cmpd="sng" w="28575">
            <a:solidFill>
              <a:srgbClr val="2C82F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368" name="Google Shape;368;g26636d1fdcf_1_57"/>
          <p:cNvCxnSpPr>
            <a:stCxn id="367" idx="0"/>
          </p:cNvCxnSpPr>
          <p:nvPr/>
        </p:nvCxnSpPr>
        <p:spPr>
          <a:xfrm rot="10800000">
            <a:off x="3697314" y="3582228"/>
            <a:ext cx="0" cy="840600"/>
          </a:xfrm>
          <a:prstGeom prst="straightConnector1">
            <a:avLst/>
          </a:prstGeom>
          <a:noFill/>
          <a:ln cap="flat" cmpd="sng" w="28575">
            <a:solidFill>
              <a:srgbClr val="2C82F4"/>
            </a:solidFill>
            <a:prstDash val="solid"/>
            <a:round/>
            <a:headEnd len="sm" w="sm" type="none"/>
            <a:tailEnd len="sm" w="sm" type="none"/>
          </a:ln>
        </p:spPr>
      </p:cxnSp>
      <p:sp>
        <p:nvSpPr>
          <p:cNvPr id="369" name="Google Shape;369;g26636d1fdcf_1_57"/>
          <p:cNvSpPr txBox="1"/>
          <p:nvPr/>
        </p:nvSpPr>
        <p:spPr>
          <a:xfrm>
            <a:off x="2990912" y="3151248"/>
            <a:ext cx="1791300" cy="43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rgbClr val="052E65"/>
                </a:solidFill>
                <a:latin typeface="Candara"/>
                <a:ea typeface="Candara"/>
                <a:cs typeface="Candara"/>
                <a:sym typeface="Candara"/>
              </a:rPr>
              <a:t>Initial draft complete</a:t>
            </a:r>
            <a:endParaRPr/>
          </a:p>
          <a:p>
            <a:pPr indent="0" lvl="0" marL="0" marR="0" rtl="0" algn="l">
              <a:spcBef>
                <a:spcPts val="0"/>
              </a:spcBef>
              <a:spcAft>
                <a:spcPts val="0"/>
              </a:spcAft>
              <a:buNone/>
            </a:pPr>
            <a:r>
              <a:rPr lang="en-US" sz="1100">
                <a:solidFill>
                  <a:srgbClr val="052E65"/>
                </a:solidFill>
                <a:latin typeface="Candara"/>
                <a:ea typeface="Candara"/>
                <a:cs typeface="Candara"/>
                <a:sym typeface="Candara"/>
              </a:rPr>
              <a:t>[Nov 15, 2025]</a:t>
            </a:r>
            <a:endParaRPr/>
          </a:p>
        </p:txBody>
      </p:sp>
      <p:sp>
        <p:nvSpPr>
          <p:cNvPr id="370" name="Google Shape;370;g26636d1fdcf_1_57"/>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71" name="Google Shape;371;g26636d1fdcf_1_57"/>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72" name="Google Shape;372;g26636d1fdcf_1_57"/>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g26636d1fdcf_1_86"/>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Industry experts</a:t>
            </a:r>
            <a:endParaRPr/>
          </a:p>
          <a:p>
            <a:pPr indent="-274320" lvl="0" marL="274320" rtl="0" algn="l">
              <a:spcBef>
                <a:spcPts val="480"/>
              </a:spcBef>
              <a:spcAft>
                <a:spcPts val="0"/>
              </a:spcAft>
              <a:buSzPts val="2400"/>
              <a:buChar char="•"/>
            </a:pPr>
            <a:r>
              <a:rPr lang="en-US"/>
              <a:t>New joiners</a:t>
            </a:r>
            <a:endParaRPr/>
          </a:p>
          <a:p>
            <a:pPr indent="-274320" lvl="0" marL="274320" rtl="0" algn="l">
              <a:spcBef>
                <a:spcPts val="480"/>
              </a:spcBef>
              <a:spcAft>
                <a:spcPts val="0"/>
              </a:spcAft>
              <a:buSzPts val="2400"/>
              <a:buChar char="•"/>
            </a:pPr>
            <a:r>
              <a:rPr lang="en-US"/>
              <a:t>Less experienced, more experienced</a:t>
            </a:r>
            <a:endParaRPr/>
          </a:p>
          <a:p>
            <a:pPr indent="-274320" lvl="0" marL="274320" rtl="0" algn="l">
              <a:spcBef>
                <a:spcPts val="480"/>
              </a:spcBef>
              <a:spcAft>
                <a:spcPts val="0"/>
              </a:spcAft>
              <a:buSzPts val="2400"/>
              <a:buChar char="•"/>
            </a:pPr>
            <a:r>
              <a:rPr lang="en-US"/>
              <a:t>Anyone!</a:t>
            </a:r>
            <a:endParaRPr/>
          </a:p>
          <a:p>
            <a:pPr indent="-121920" lvl="0" marL="274320" rtl="0" algn="l">
              <a:spcBef>
                <a:spcPts val="480"/>
              </a:spcBef>
              <a:spcAft>
                <a:spcPts val="0"/>
              </a:spcAft>
              <a:buSzPts val="2400"/>
              <a:buNone/>
            </a:pPr>
            <a:r>
              <a:t/>
            </a:r>
            <a:endParaRPr/>
          </a:p>
          <a:p>
            <a:pPr indent="-274320" lvl="0" marL="274320" rtl="0" algn="l">
              <a:spcBef>
                <a:spcPts val="480"/>
              </a:spcBef>
              <a:spcAft>
                <a:spcPts val="0"/>
              </a:spcAft>
              <a:buSzPts val="2400"/>
              <a:buChar char="•"/>
            </a:pPr>
            <a:r>
              <a:rPr lang="en-US"/>
              <a:t>You do not have to be a member of TC9.9 or ASHRAE to contribute!</a:t>
            </a:r>
            <a:endParaRPr/>
          </a:p>
        </p:txBody>
      </p:sp>
      <p:sp>
        <p:nvSpPr>
          <p:cNvPr id="378" name="Google Shape;378;g26636d1fdcf_1_86"/>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Who should volunteer?</a:t>
            </a:r>
            <a:endParaRPr/>
          </a:p>
        </p:txBody>
      </p:sp>
      <p:sp>
        <p:nvSpPr>
          <p:cNvPr id="379" name="Google Shape;379;g26636d1fdcf_1_8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80" name="Google Shape;380;g26636d1fdcf_1_8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81" name="Google Shape;381;g26636d1fdcf_1_8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g26636d1fdcf_1_92"/>
          <p:cNvSpPr txBox="1"/>
          <p:nvPr>
            <p:ph idx="1" type="body"/>
          </p:nvPr>
        </p:nvSpPr>
        <p:spPr>
          <a:xfrm>
            <a:off x="912217" y="1005142"/>
            <a:ext cx="7408200" cy="29634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Contribute to The Society and support your industry</a:t>
            </a:r>
            <a:endParaRPr/>
          </a:p>
          <a:p>
            <a:pPr indent="-274320" lvl="0" marL="274320" rtl="0" algn="l">
              <a:spcBef>
                <a:spcPts val="480"/>
              </a:spcBef>
              <a:spcAft>
                <a:spcPts val="0"/>
              </a:spcAft>
              <a:buSzPts val="2400"/>
              <a:buChar char="•"/>
            </a:pPr>
            <a:r>
              <a:rPr lang="en-US"/>
              <a:t>Be a role model for mentees and junior engineers</a:t>
            </a:r>
            <a:endParaRPr/>
          </a:p>
          <a:p>
            <a:pPr indent="-274320" lvl="0" marL="274320" rtl="0" algn="l">
              <a:spcBef>
                <a:spcPts val="480"/>
              </a:spcBef>
              <a:spcAft>
                <a:spcPts val="0"/>
              </a:spcAft>
              <a:buSzPts val="2400"/>
              <a:buChar char="•"/>
            </a:pPr>
            <a:r>
              <a:rPr lang="en-US"/>
              <a:t>Experience developing industry text</a:t>
            </a:r>
            <a:endParaRPr/>
          </a:p>
          <a:p>
            <a:pPr indent="-274320" lvl="0" marL="274320" rtl="0" algn="l">
              <a:spcBef>
                <a:spcPts val="480"/>
              </a:spcBef>
              <a:spcAft>
                <a:spcPts val="0"/>
              </a:spcAft>
              <a:buSzPts val="2400"/>
              <a:buChar char="•"/>
            </a:pPr>
            <a:r>
              <a:rPr lang="en-US"/>
              <a:t>Bragging rights</a:t>
            </a:r>
            <a:endParaRPr/>
          </a:p>
          <a:p>
            <a:pPr indent="-274320" lvl="0" marL="274320" rtl="0" algn="l">
              <a:spcBef>
                <a:spcPts val="480"/>
              </a:spcBef>
              <a:spcAft>
                <a:spcPts val="0"/>
              </a:spcAft>
              <a:buSzPts val="2400"/>
              <a:buChar char="•"/>
            </a:pPr>
            <a:r>
              <a:rPr lang="en-US"/>
              <a:t>Major contributors* receive personalized Handbook and published recognition</a:t>
            </a:r>
            <a:endParaRPr/>
          </a:p>
        </p:txBody>
      </p:sp>
      <p:sp>
        <p:nvSpPr>
          <p:cNvPr id="387" name="Google Shape;387;g26636d1fdcf_1_9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Why Volunteer?</a:t>
            </a:r>
            <a:endParaRPr/>
          </a:p>
        </p:txBody>
      </p:sp>
      <p:sp>
        <p:nvSpPr>
          <p:cNvPr id="388" name="Google Shape;388;g26636d1fdcf_1_9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89" name="Google Shape;389;g26636d1fdcf_1_9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390" name="Google Shape;390;g26636d1fdcf_1_9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g26636d1fdcf_1_97"/>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How Can I Help?</a:t>
            </a:r>
            <a:endParaRPr/>
          </a:p>
        </p:txBody>
      </p:sp>
      <p:sp>
        <p:nvSpPr>
          <p:cNvPr id="396" name="Google Shape;396;g26636d1fdcf_1_97"/>
          <p:cNvSpPr txBox="1"/>
          <p:nvPr>
            <p:ph idx="1" type="body"/>
          </p:nvPr>
        </p:nvSpPr>
        <p:spPr>
          <a:xfrm>
            <a:off x="628655" y="928567"/>
            <a:ext cx="3822300" cy="37977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400"/>
              <a:buNone/>
            </a:pPr>
            <a:r>
              <a:rPr b="1" lang="en-US"/>
              <a:t>Volunteer Roles</a:t>
            </a:r>
            <a:endParaRPr/>
          </a:p>
          <a:p>
            <a:pPr indent="-274320" lvl="0" marL="274320" rtl="0" algn="l">
              <a:spcBef>
                <a:spcPts val="480"/>
              </a:spcBef>
              <a:spcAft>
                <a:spcPts val="0"/>
              </a:spcAft>
              <a:buSzPts val="2400"/>
              <a:buChar char="•"/>
            </a:pPr>
            <a:r>
              <a:rPr lang="en-US" u="sng"/>
              <a:t>Primary reviewers</a:t>
            </a:r>
            <a:endParaRPr/>
          </a:p>
          <a:p>
            <a:pPr indent="-274319" lvl="1" marL="576262" rtl="0" algn="l">
              <a:spcBef>
                <a:spcPts val="440"/>
              </a:spcBef>
              <a:spcAft>
                <a:spcPts val="0"/>
              </a:spcAft>
              <a:buSzPts val="2200"/>
              <a:buChar char="•"/>
            </a:pPr>
            <a:r>
              <a:rPr lang="en-US"/>
              <a:t>Subject matter experts</a:t>
            </a:r>
            <a:endParaRPr/>
          </a:p>
          <a:p>
            <a:pPr indent="-274320" lvl="0" marL="274320" rtl="0" algn="l">
              <a:spcBef>
                <a:spcPts val="480"/>
              </a:spcBef>
              <a:spcAft>
                <a:spcPts val="0"/>
              </a:spcAft>
              <a:buSzPts val="2400"/>
              <a:buChar char="•"/>
            </a:pPr>
            <a:r>
              <a:rPr lang="en-US" u="sng"/>
              <a:t>Secondary reviewers</a:t>
            </a:r>
            <a:endParaRPr/>
          </a:p>
          <a:p>
            <a:pPr indent="-274319" lvl="1" marL="576262" rtl="0" algn="l">
              <a:spcBef>
                <a:spcPts val="440"/>
              </a:spcBef>
              <a:spcAft>
                <a:spcPts val="0"/>
              </a:spcAft>
              <a:buSzPts val="2200"/>
              <a:buChar char="•"/>
            </a:pPr>
            <a:r>
              <a:rPr lang="en-US"/>
              <a:t>Support to Primary</a:t>
            </a:r>
            <a:endParaRPr/>
          </a:p>
          <a:p>
            <a:pPr indent="-274319" lvl="1" marL="576262" rtl="0" algn="l">
              <a:spcBef>
                <a:spcPts val="440"/>
              </a:spcBef>
              <a:spcAft>
                <a:spcPts val="0"/>
              </a:spcAft>
              <a:buSzPts val="2200"/>
              <a:buChar char="•"/>
            </a:pPr>
            <a:r>
              <a:rPr lang="en-US"/>
              <a:t>Reviewing for clarity, consistency (removing duplicates, filling gaps), grammar, etc.</a:t>
            </a:r>
            <a:endParaRPr/>
          </a:p>
        </p:txBody>
      </p:sp>
      <p:sp>
        <p:nvSpPr>
          <p:cNvPr id="397" name="Google Shape;397;g26636d1fdcf_1_97"/>
          <p:cNvSpPr txBox="1"/>
          <p:nvPr>
            <p:ph idx="2" type="body"/>
          </p:nvPr>
        </p:nvSpPr>
        <p:spPr>
          <a:xfrm>
            <a:off x="4295400" y="928567"/>
            <a:ext cx="4800600" cy="3950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5714"/>
              <a:buNone/>
            </a:pPr>
            <a:r>
              <a:rPr b="1" lang="en-US"/>
              <a:t>Tasks</a:t>
            </a:r>
            <a:endParaRPr/>
          </a:p>
          <a:p>
            <a:pPr indent="-274320" lvl="0" marL="274320" rtl="0" algn="l">
              <a:spcBef>
                <a:spcPts val="444"/>
              </a:spcBef>
              <a:spcAft>
                <a:spcPts val="0"/>
              </a:spcAft>
              <a:buSzPct val="85714"/>
              <a:buChar char="•"/>
            </a:pPr>
            <a:r>
              <a:rPr lang="en-US"/>
              <a:t>Update technical understanding within your expertise (Primary)</a:t>
            </a:r>
            <a:endParaRPr/>
          </a:p>
          <a:p>
            <a:pPr indent="-274320" lvl="0" marL="274320" rtl="0" algn="l">
              <a:spcBef>
                <a:spcPts val="444"/>
              </a:spcBef>
              <a:spcAft>
                <a:spcPts val="0"/>
              </a:spcAft>
              <a:buSzPct val="85714"/>
              <a:buChar char="•"/>
            </a:pPr>
            <a:r>
              <a:rPr lang="en-US"/>
              <a:t>Review texts for consistency:</a:t>
            </a:r>
            <a:endParaRPr/>
          </a:p>
          <a:p>
            <a:pPr indent="-274319" lvl="1" marL="576262" rtl="0" algn="l">
              <a:spcBef>
                <a:spcPts val="407"/>
              </a:spcBef>
              <a:spcAft>
                <a:spcPts val="0"/>
              </a:spcAft>
              <a:buSzPct val="91666"/>
              <a:buChar char="•"/>
            </a:pPr>
            <a:r>
              <a:rPr lang="en-US"/>
              <a:t>Within the chapter</a:t>
            </a:r>
            <a:endParaRPr/>
          </a:p>
          <a:p>
            <a:pPr indent="-274319" lvl="1" marL="576262" rtl="0" algn="l">
              <a:spcBef>
                <a:spcPts val="407"/>
              </a:spcBef>
              <a:spcAft>
                <a:spcPts val="0"/>
              </a:spcAft>
              <a:buSzPct val="91666"/>
              <a:buChar char="•"/>
            </a:pPr>
            <a:r>
              <a:rPr lang="en-US"/>
              <a:t>Across the Handbooks</a:t>
            </a:r>
            <a:endParaRPr/>
          </a:p>
          <a:p>
            <a:pPr indent="-274319" lvl="1" marL="576262" rtl="0" algn="l">
              <a:spcBef>
                <a:spcPts val="407"/>
              </a:spcBef>
              <a:spcAft>
                <a:spcPts val="0"/>
              </a:spcAft>
              <a:buSzPct val="91666"/>
              <a:buChar char="•"/>
            </a:pPr>
            <a:r>
              <a:rPr lang="en-US"/>
              <a:t>Across ASHRAE’s publications</a:t>
            </a:r>
            <a:endParaRPr/>
          </a:p>
          <a:p>
            <a:pPr indent="-274319" lvl="1" marL="576262" rtl="0" algn="l">
              <a:spcBef>
                <a:spcPts val="407"/>
              </a:spcBef>
              <a:spcAft>
                <a:spcPts val="0"/>
              </a:spcAft>
              <a:buSzPct val="91666"/>
              <a:buChar char="•"/>
            </a:pPr>
            <a:r>
              <a:rPr lang="en-US"/>
              <a:t>Across related industry standards and guidelines, etc.</a:t>
            </a:r>
            <a:endParaRPr/>
          </a:p>
          <a:p>
            <a:pPr indent="-274320" lvl="0" marL="274320" rtl="0" algn="l">
              <a:spcBef>
                <a:spcPts val="444"/>
              </a:spcBef>
              <a:spcAft>
                <a:spcPts val="0"/>
              </a:spcAft>
              <a:buSzPct val="85714"/>
              <a:buChar char="•"/>
            </a:pPr>
            <a:r>
              <a:rPr lang="en-US"/>
              <a:t>Basic grammatical and spelling reviews (sanity checks)</a:t>
            </a:r>
            <a:endParaRPr/>
          </a:p>
        </p:txBody>
      </p:sp>
      <p:sp>
        <p:nvSpPr>
          <p:cNvPr id="398" name="Google Shape;398;g26636d1fdcf_1_97"/>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399" name="Google Shape;399;g26636d1fdcf_1_97"/>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00" name="Google Shape;400;g26636d1fdcf_1_97"/>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g26636d1fdcf_1_103"/>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All effort is on a volunteer basis</a:t>
            </a:r>
            <a:endParaRPr/>
          </a:p>
          <a:p>
            <a:pPr indent="-274320" lvl="0" marL="274320" rtl="0" algn="l">
              <a:spcBef>
                <a:spcPts val="480"/>
              </a:spcBef>
              <a:spcAft>
                <a:spcPts val="0"/>
              </a:spcAft>
              <a:buSzPts val="2400"/>
              <a:buChar char="•"/>
            </a:pPr>
            <a:r>
              <a:rPr lang="en-US"/>
              <a:t>Level of effort per week varies based on level of support; estimates:</a:t>
            </a:r>
            <a:endParaRPr/>
          </a:p>
          <a:p>
            <a:pPr indent="-274319" lvl="1" marL="576262" rtl="0" algn="l">
              <a:spcBef>
                <a:spcPts val="440"/>
              </a:spcBef>
              <a:spcAft>
                <a:spcPts val="0"/>
              </a:spcAft>
              <a:buSzPts val="2200"/>
              <a:buChar char="•"/>
            </a:pPr>
            <a:r>
              <a:rPr lang="en-US"/>
              <a:t>Primary reviewers 3-5 hrs. per topic</a:t>
            </a:r>
            <a:endParaRPr/>
          </a:p>
          <a:p>
            <a:pPr indent="-274319" lvl="1" marL="576262" rtl="0" algn="l">
              <a:spcBef>
                <a:spcPts val="440"/>
              </a:spcBef>
              <a:spcAft>
                <a:spcPts val="0"/>
              </a:spcAft>
              <a:buSzPts val="2200"/>
              <a:buChar char="•"/>
            </a:pPr>
            <a:r>
              <a:rPr lang="en-US"/>
              <a:t>Secondary reviewers ~8 hrs. per topic</a:t>
            </a:r>
            <a:endParaRPr/>
          </a:p>
          <a:p>
            <a:pPr indent="-274320" lvl="0" marL="274320" rtl="0" algn="l">
              <a:spcBef>
                <a:spcPts val="480"/>
              </a:spcBef>
              <a:spcAft>
                <a:spcPts val="0"/>
              </a:spcAft>
              <a:buSzPts val="2400"/>
              <a:buChar char="•"/>
            </a:pPr>
            <a:r>
              <a:rPr b="1" lang="en-US"/>
              <a:t>Commitment term </a:t>
            </a:r>
            <a:r>
              <a:rPr lang="en-US"/>
              <a:t>is from initial volunteering (today) to completion of initial draft Nov 2025, and ad-hoc additional support to Apr 2026</a:t>
            </a:r>
            <a:endParaRPr/>
          </a:p>
        </p:txBody>
      </p:sp>
      <p:sp>
        <p:nvSpPr>
          <p:cNvPr id="406" name="Google Shape;406;g26636d1fdcf_1_103"/>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Volunteer Commitment</a:t>
            </a:r>
            <a:endParaRPr/>
          </a:p>
        </p:txBody>
      </p:sp>
      <p:sp>
        <p:nvSpPr>
          <p:cNvPr id="407" name="Google Shape;407;g26636d1fdcf_1_103"/>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08" name="Google Shape;408;g26636d1fdcf_1_103"/>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09" name="Google Shape;409;g26636d1fdcf_1_103"/>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3" name="Shape 413"/>
        <p:cNvGrpSpPr/>
        <p:nvPr/>
      </p:nvGrpSpPr>
      <p:grpSpPr>
        <a:xfrm>
          <a:off x="0" y="0"/>
          <a:ext cx="0" cy="0"/>
          <a:chOff x="0" y="0"/>
          <a:chExt cx="0" cy="0"/>
        </a:xfrm>
      </p:grpSpPr>
      <p:sp>
        <p:nvSpPr>
          <p:cNvPr id="414" name="Google Shape;414;g26636d1fdcf_1_10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2400"/>
              <a:buFont typeface="Candara"/>
              <a:buAutoNum type="arabicPeriod"/>
            </a:pPr>
            <a:r>
              <a:rPr lang="en-US">
                <a:latin typeface="Candara"/>
                <a:ea typeface="Candara"/>
                <a:cs typeface="Candara"/>
                <a:sym typeface="Candara"/>
              </a:rPr>
              <a:t>Sign-Up on the Topic Spreadsheet in-person</a:t>
            </a:r>
            <a:endParaRPr/>
          </a:p>
          <a:p>
            <a:pPr indent="-457200" lvl="0" marL="457200" rtl="0" algn="l">
              <a:spcBef>
                <a:spcPts val="480"/>
              </a:spcBef>
              <a:spcAft>
                <a:spcPts val="0"/>
              </a:spcAft>
              <a:buSzPts val="2400"/>
              <a:buFont typeface="Candara"/>
              <a:buAutoNum type="arabicPeriod"/>
            </a:pPr>
            <a:r>
              <a:rPr lang="en-US">
                <a:latin typeface="Candara"/>
                <a:ea typeface="Candara"/>
                <a:cs typeface="Candara"/>
                <a:sym typeface="Candara"/>
              </a:rPr>
              <a:t>Also Accessible via </a:t>
            </a:r>
            <a:r>
              <a:rPr lang="en-US" u="sng">
                <a:solidFill>
                  <a:srgbClr val="0000FF"/>
                </a:solidFill>
                <a:latin typeface="Candara"/>
                <a:ea typeface="Candara"/>
                <a:cs typeface="Candara"/>
                <a:sym typeface="Candara"/>
                <a:hlinkClick r:id="rId3">
                  <a:extLst>
                    <a:ext uri="{A12FA001-AC4F-418D-AE19-62706E023703}">
                      <ahyp:hlinkClr val="tx"/>
                    </a:ext>
                  </a:extLst>
                </a:hlinkClick>
              </a:rPr>
              <a:t>http://tc0909.ashraetcs.org/</a:t>
            </a:r>
            <a:r>
              <a:rPr lang="en-US" u="sng">
                <a:solidFill>
                  <a:srgbClr val="0000FF"/>
                </a:solidFill>
                <a:latin typeface="Candara"/>
                <a:ea typeface="Candara"/>
                <a:cs typeface="Candara"/>
                <a:sym typeface="Candara"/>
              </a:rPr>
              <a:t> </a:t>
            </a:r>
            <a:r>
              <a:rPr lang="en-US">
                <a:latin typeface="Candara"/>
                <a:ea typeface="Candara"/>
                <a:cs typeface="Candara"/>
                <a:sym typeface="Candara"/>
              </a:rPr>
              <a:t>under “</a:t>
            </a:r>
            <a:r>
              <a:rPr i="1" lang="en-US">
                <a:latin typeface="Candara"/>
                <a:ea typeface="Candara"/>
                <a:cs typeface="Candara"/>
                <a:sym typeface="Candara"/>
              </a:rPr>
              <a:t>TC 9.9 2024 Winter Meeting Presentations &amp; Information”</a:t>
            </a:r>
            <a:endParaRPr/>
          </a:p>
          <a:p>
            <a:pPr indent="-457200" lvl="0" marL="457200" rtl="0" algn="l">
              <a:spcBef>
                <a:spcPts val="480"/>
              </a:spcBef>
              <a:spcAft>
                <a:spcPts val="0"/>
              </a:spcAft>
              <a:buSzPts val="2400"/>
              <a:buFont typeface="Candara"/>
              <a:buAutoNum type="arabicPeriod"/>
            </a:pPr>
            <a:r>
              <a:rPr lang="en-US">
                <a:latin typeface="Candara"/>
                <a:ea typeface="Candara"/>
                <a:cs typeface="Candara"/>
                <a:sym typeface="Candara"/>
              </a:rPr>
              <a:t>Email us directly:</a:t>
            </a:r>
            <a:endParaRPr/>
          </a:p>
          <a:p>
            <a:pPr indent="-228600" lvl="2" marL="553720" rtl="0" algn="l">
              <a:spcBef>
                <a:spcPts val="440"/>
              </a:spcBef>
              <a:spcAft>
                <a:spcPts val="0"/>
              </a:spcAft>
              <a:buSzPts val="2200"/>
              <a:buChar char="•"/>
            </a:pPr>
            <a:r>
              <a:rPr lang="en-US" sz="2200"/>
              <a:t>Select Review Topics </a:t>
            </a:r>
            <a:r>
              <a:rPr b="1" lang="en-US" sz="2200" u="sng"/>
              <a:t>by Spreadsheet Line Number</a:t>
            </a:r>
            <a:endParaRPr/>
          </a:p>
          <a:p>
            <a:pPr indent="-228600" lvl="2" marL="855662" rtl="0" algn="l">
              <a:spcBef>
                <a:spcPts val="400"/>
              </a:spcBef>
              <a:spcAft>
                <a:spcPts val="0"/>
              </a:spcAft>
              <a:buSzPts val="2000"/>
              <a:buChar char="•"/>
            </a:pPr>
            <a:r>
              <a:rPr lang="en-US" u="sng">
                <a:solidFill>
                  <a:schemeClr val="hlink"/>
                </a:solidFill>
                <a:hlinkClick r:id="rId4"/>
              </a:rPr>
              <a:t>rmcfarlane@smwllc.com</a:t>
            </a:r>
            <a:endParaRPr/>
          </a:p>
          <a:p>
            <a:pPr indent="-228600" lvl="2" marL="855662" rtl="0" algn="l">
              <a:spcBef>
                <a:spcPts val="400"/>
              </a:spcBef>
              <a:spcAft>
                <a:spcPts val="0"/>
              </a:spcAft>
              <a:buSzPts val="2000"/>
              <a:buChar char="•"/>
            </a:pPr>
            <a:r>
              <a:rPr lang="en-US" u="sng">
                <a:solidFill>
                  <a:schemeClr val="hlink"/>
                </a:solidFill>
                <a:hlinkClick r:id="rId5"/>
              </a:rPr>
              <a:t>Jonell.watson@accenture.com</a:t>
            </a:r>
            <a:endParaRPr/>
          </a:p>
          <a:p>
            <a:pPr indent="-274319" lvl="1" marL="576262" rtl="0" algn="l">
              <a:spcBef>
                <a:spcPts val="440"/>
              </a:spcBef>
              <a:spcAft>
                <a:spcPts val="0"/>
              </a:spcAft>
              <a:buSzPts val="2200"/>
              <a:buChar char="•"/>
            </a:pPr>
            <a:r>
              <a:rPr lang="en-US"/>
              <a:t>Include Name, Company, and Email Address</a:t>
            </a:r>
            <a:endParaRPr/>
          </a:p>
          <a:p>
            <a:pPr indent="-304800" lvl="0" marL="457200" rtl="0" algn="l">
              <a:spcBef>
                <a:spcPts val="480"/>
              </a:spcBef>
              <a:spcAft>
                <a:spcPts val="0"/>
              </a:spcAft>
              <a:buSzPts val="2400"/>
              <a:buFont typeface="Candara"/>
              <a:buNone/>
            </a:pPr>
            <a:r>
              <a:t/>
            </a:r>
            <a:endParaRPr i="1">
              <a:latin typeface="Candara"/>
              <a:ea typeface="Candara"/>
              <a:cs typeface="Candara"/>
              <a:sym typeface="Candara"/>
            </a:endParaRPr>
          </a:p>
        </p:txBody>
      </p:sp>
      <p:sp>
        <p:nvSpPr>
          <p:cNvPr id="415" name="Google Shape;415;g26636d1fdcf_1_108"/>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How to Volunteer</a:t>
            </a:r>
            <a:endParaRPr/>
          </a:p>
        </p:txBody>
      </p:sp>
      <p:sp>
        <p:nvSpPr>
          <p:cNvPr id="416" name="Google Shape;416;g26636d1fdcf_1_10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17" name="Google Shape;417;g26636d1fdcf_1_108"/>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18" name="Google Shape;418;g26636d1fdcf_1_10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g26636d1fdcf_1_113"/>
          <p:cNvSpPr txBox="1"/>
          <p:nvPr>
            <p:ph idx="1" type="body"/>
          </p:nvPr>
        </p:nvSpPr>
        <p:spPr>
          <a:xfrm>
            <a:off x="521450" y="997100"/>
            <a:ext cx="8229600" cy="4992600"/>
          </a:xfrm>
          <a:prstGeom prst="rect">
            <a:avLst/>
          </a:prstGeom>
          <a:noFill/>
          <a:ln>
            <a:noFill/>
          </a:ln>
        </p:spPr>
        <p:txBody>
          <a:bodyPr anchorCtr="0" anchor="t" bIns="45700" lIns="91425" spcFirstLastPara="1" rIns="91425" wrap="square" tIns="45700">
            <a:normAutofit/>
          </a:bodyPr>
          <a:lstStyle/>
          <a:p>
            <a:pPr indent="-468630" lvl="0" marL="457200" rtl="0" algn="l">
              <a:spcBef>
                <a:spcPts val="0"/>
              </a:spcBef>
              <a:spcAft>
                <a:spcPts val="0"/>
              </a:spcAft>
              <a:buSzPts val="2400"/>
              <a:buFont typeface="Candara"/>
              <a:buAutoNum type="arabicParenR"/>
            </a:pPr>
            <a:r>
              <a:rPr lang="en-US" u="sng"/>
              <a:t>Sign-up Sheet 1: </a:t>
            </a:r>
            <a:r>
              <a:rPr lang="en-US"/>
              <a:t>Review Ch. 20 Content and Identify Authors &amp; Reviewers for Each Topic</a:t>
            </a:r>
            <a:endParaRPr/>
          </a:p>
          <a:p>
            <a:pPr indent="-284797" lvl="1" marL="576262" rtl="0" algn="l">
              <a:spcBef>
                <a:spcPts val="407"/>
              </a:spcBef>
              <a:spcAft>
                <a:spcPts val="0"/>
              </a:spcAft>
              <a:buSzPts val="2200"/>
              <a:buChar char="•"/>
            </a:pPr>
            <a:r>
              <a:rPr lang="en-US"/>
              <a:t>Each Topic in Each Chapter Section Has Been Listed</a:t>
            </a:r>
            <a:endParaRPr/>
          </a:p>
          <a:p>
            <a:pPr indent="-284797" lvl="1" marL="576262" rtl="0" algn="l">
              <a:spcBef>
                <a:spcPts val="407"/>
              </a:spcBef>
              <a:spcAft>
                <a:spcPts val="0"/>
              </a:spcAft>
              <a:buSzPts val="2200"/>
              <a:buChar char="•"/>
            </a:pPr>
            <a:r>
              <a:rPr lang="en-US"/>
              <a:t>May Be Other Sub-Topics, or Topics to Add</a:t>
            </a:r>
            <a:endParaRPr/>
          </a:p>
          <a:p>
            <a:pPr indent="-284797" lvl="1" marL="576262" rtl="0" algn="l">
              <a:spcBef>
                <a:spcPts val="407"/>
              </a:spcBef>
              <a:spcAft>
                <a:spcPts val="0"/>
              </a:spcAft>
              <a:buSzPts val="2200"/>
              <a:buChar char="•"/>
            </a:pPr>
            <a:r>
              <a:rPr lang="en-US"/>
              <a:t>Also includes Figures, Tables, References, Definitions, and Bibliography</a:t>
            </a:r>
            <a:endParaRPr/>
          </a:p>
          <a:p>
            <a:pPr indent="-284797" lvl="1" marL="576262" rtl="0" algn="l">
              <a:spcBef>
                <a:spcPts val="407"/>
              </a:spcBef>
              <a:spcAft>
                <a:spcPts val="0"/>
              </a:spcAft>
              <a:buSzPts val="2200"/>
              <a:buChar char="•"/>
            </a:pPr>
            <a:r>
              <a:rPr lang="en-US"/>
              <a:t>Can We Reduce Subject Verbiage?</a:t>
            </a:r>
            <a:endParaRPr/>
          </a:p>
          <a:p>
            <a:pPr indent="0" lvl="1" marL="301942" rtl="0" algn="l">
              <a:spcBef>
                <a:spcPts val="407"/>
              </a:spcBef>
              <a:spcAft>
                <a:spcPts val="0"/>
              </a:spcAft>
              <a:buSzPts val="2200"/>
              <a:buNone/>
            </a:pPr>
            <a:r>
              <a:t/>
            </a:r>
            <a:endParaRPr/>
          </a:p>
          <a:p>
            <a:pPr indent="-468630" lvl="0" marL="457200" rtl="0" algn="l">
              <a:spcBef>
                <a:spcPts val="444"/>
              </a:spcBef>
              <a:spcAft>
                <a:spcPts val="0"/>
              </a:spcAft>
              <a:buSzPts val="2400"/>
              <a:buFont typeface="Candara"/>
              <a:buAutoNum type="arabicParenR"/>
            </a:pPr>
            <a:r>
              <a:rPr lang="en-US" u="sng"/>
              <a:t>Sign-up Sheet 2: </a:t>
            </a:r>
            <a:r>
              <a:rPr lang="en-US"/>
              <a:t>Cross-check Ch. 20 content with other Handbook chapters</a:t>
            </a:r>
            <a:endParaRPr/>
          </a:p>
          <a:p>
            <a:pPr indent="-284797" lvl="1" marL="576262" rtl="0" algn="l">
              <a:spcBef>
                <a:spcPts val="407"/>
              </a:spcBef>
              <a:spcAft>
                <a:spcPts val="0"/>
              </a:spcAft>
              <a:buSzPts val="2200"/>
              <a:buChar char="•"/>
            </a:pPr>
            <a:r>
              <a:rPr lang="en-US"/>
              <a:t>ASHRAE Wants To Reduce Duplication &amp; Book Sizes</a:t>
            </a:r>
            <a:endParaRPr/>
          </a:p>
          <a:p>
            <a:pPr indent="-284797" lvl="1" marL="576262" rtl="0" algn="l">
              <a:spcBef>
                <a:spcPts val="407"/>
              </a:spcBef>
              <a:spcAft>
                <a:spcPts val="0"/>
              </a:spcAft>
              <a:buSzPts val="2200"/>
              <a:buChar char="•"/>
            </a:pPr>
            <a:r>
              <a:rPr lang="en-US"/>
              <a:t>May Need to Coordinate With Other TC’s to Ensure Proper Coverage</a:t>
            </a:r>
            <a:endParaRPr/>
          </a:p>
        </p:txBody>
      </p:sp>
      <p:sp>
        <p:nvSpPr>
          <p:cNvPr id="424" name="Google Shape;424;g26636d1fdcf_1_113"/>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Review Plan</a:t>
            </a:r>
            <a:endParaRPr/>
          </a:p>
        </p:txBody>
      </p:sp>
      <p:sp>
        <p:nvSpPr>
          <p:cNvPr id="425" name="Google Shape;425;g26636d1fdcf_1_113"/>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26" name="Google Shape;426;g26636d1fdcf_1_113"/>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27" name="Google Shape;427;g26636d1fdcf_1_113"/>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g26641ddc259_0_112"/>
          <p:cNvSpPr txBox="1"/>
          <p:nvPr>
            <p:ph idx="12" type="sldNum"/>
          </p:nvPr>
        </p:nvSpPr>
        <p:spPr>
          <a:xfrm>
            <a:off x="6457950" y="6454325"/>
            <a:ext cx="20574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34" name="Google Shape;434;g26641ddc259_0_11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35" name="Google Shape;435;g26641ddc259_0_11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graphicFrame>
        <p:nvGraphicFramePr>
          <p:cNvPr id="436" name="Google Shape;436;g26641ddc259_0_112"/>
          <p:cNvGraphicFramePr/>
          <p:nvPr/>
        </p:nvGraphicFramePr>
        <p:xfrm>
          <a:off x="188450" y="1685070"/>
          <a:ext cx="3000000" cy="3000000"/>
        </p:xfrm>
        <a:graphic>
          <a:graphicData uri="http://schemas.openxmlformats.org/drawingml/2006/table">
            <a:tbl>
              <a:tblPr>
                <a:noFill/>
                <a:tableStyleId>{5C359E13-1FD7-4130-B9CD-007C2B3299DA}</a:tableStyleId>
              </a:tblPr>
              <a:tblGrid>
                <a:gridCol w="3036175"/>
                <a:gridCol w="3183750"/>
                <a:gridCol w="822300"/>
                <a:gridCol w="822300"/>
                <a:gridCol w="822300"/>
              </a:tblGrid>
              <a:tr h="114775">
                <a:tc gridSpan="5">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HANDBOOK APPLICATIONS CH 20 TOPICS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r>
              <a:tr h="110950">
                <a:tc row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TOPICS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row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v2027 Comments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gridSpan="3">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VOLUNTEER REVISORS</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hMerge="1"/>
                <a:tc hMerge="1"/>
              </a:tr>
              <a:tr h="114775">
                <a:tc vMerge="1"/>
                <a:tc vMerge="1"/>
                <a:tc>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PRIMARY</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grid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SECONDARY</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hMerge="1"/>
              </a:tr>
              <a:tr h="114775">
                <a:tc gridSpan="5">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1. OVERVIEW &amp; DEFINITIONS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      OVERVIEW</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      DEFINITIONS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gridSpan="5">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c hMerge="1"/>
              </a:tr>
              <a:tr h="110950">
                <a:tc gridSpan="5">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 DATACOM EQUIPMENT, POWER TRENDS, AND ENVIRONMENTAL GUIDELINES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2.1 DATACOM EQUIPMENT WORKLOAD</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Load Characterization</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2.2  DATACOM EQUIPMENT RACKS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Change title to Racks &amp; Cabinets?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2.3  DATACOM EQUIPMENT (HARDWARE)</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Intro</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Server Classifications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Update?</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Datacom Equipment Airflow</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TOR Switch Extensions? (reverse installation of TOR switch for airflow configuration)</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Liquid-Cooled Datacom Equipment</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4117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Contamination</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relative to latest Datacom Book &amp; publications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Environmental Guidelines for Air-Cooled Equipment</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Delta T? (e.g. mech calcs based on 20F ΔT and inlet air based on ASHRAE envelope guidelines)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Controlling Both Temperature and Moisture in a Datacom Environment to Maintain High Reliability</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need for humidification?</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cxnSp>
        <p:nvCxnSpPr>
          <p:cNvPr id="437" name="Google Shape;437;g26641ddc259_0_112"/>
          <p:cNvCxnSpPr/>
          <p:nvPr/>
        </p:nvCxnSpPr>
        <p:spPr>
          <a:xfrm flipH="1" rot="-5400000">
            <a:off x="874250" y="1181350"/>
            <a:ext cx="762000" cy="762000"/>
          </a:xfrm>
          <a:prstGeom prst="curvedConnector3">
            <a:avLst>
              <a:gd fmla="val 50000" name="adj1"/>
            </a:avLst>
          </a:prstGeom>
          <a:noFill/>
          <a:ln cap="flat" cmpd="sng" w="9525">
            <a:solidFill>
              <a:srgbClr val="0B87D5"/>
            </a:solidFill>
            <a:prstDash val="solid"/>
            <a:round/>
            <a:headEnd len="sm" w="sm" type="none"/>
            <a:tailEnd len="med" w="med" type="triangle"/>
          </a:ln>
        </p:spPr>
      </p:cxnSp>
      <p:cxnSp>
        <p:nvCxnSpPr>
          <p:cNvPr id="438" name="Google Shape;438;g26641ddc259_0_112"/>
          <p:cNvCxnSpPr/>
          <p:nvPr/>
        </p:nvCxnSpPr>
        <p:spPr>
          <a:xfrm flipH="1" rot="-5400000">
            <a:off x="3693650" y="1198935"/>
            <a:ext cx="762000" cy="762000"/>
          </a:xfrm>
          <a:prstGeom prst="curvedConnector3">
            <a:avLst>
              <a:gd fmla="val 50000" name="adj1"/>
            </a:avLst>
          </a:prstGeom>
          <a:noFill/>
          <a:ln cap="flat" cmpd="sng" w="9525">
            <a:solidFill>
              <a:srgbClr val="0B87D5"/>
            </a:solidFill>
            <a:prstDash val="solid"/>
            <a:round/>
            <a:headEnd len="sm" w="sm" type="none"/>
            <a:tailEnd len="med" w="med" type="triangle"/>
          </a:ln>
        </p:spPr>
      </p:cxnSp>
      <p:cxnSp>
        <p:nvCxnSpPr>
          <p:cNvPr id="439" name="Google Shape;439;g26641ddc259_0_112"/>
          <p:cNvCxnSpPr/>
          <p:nvPr/>
        </p:nvCxnSpPr>
        <p:spPr>
          <a:xfrm flipH="1" rot="-5400000">
            <a:off x="7453851" y="1612149"/>
            <a:ext cx="252000" cy="1524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40" name="Google Shape;440;g26641ddc259_0_112"/>
          <p:cNvSpPr txBox="1"/>
          <p:nvPr/>
        </p:nvSpPr>
        <p:spPr>
          <a:xfrm>
            <a:off x="157188" y="984723"/>
            <a:ext cx="2558700" cy="25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Ch20 content listed in chronological order</a:t>
            </a:r>
            <a:endParaRPr/>
          </a:p>
        </p:txBody>
      </p:sp>
      <p:sp>
        <p:nvSpPr>
          <p:cNvPr id="441" name="Google Shape;441;g26641ddc259_0_112"/>
          <p:cNvSpPr txBox="1"/>
          <p:nvPr/>
        </p:nvSpPr>
        <p:spPr>
          <a:xfrm>
            <a:off x="3007850" y="984723"/>
            <a:ext cx="2834400" cy="25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Suggestions for updates to the content (if any)</a:t>
            </a:r>
            <a:endParaRPr/>
          </a:p>
        </p:txBody>
      </p:sp>
      <p:sp>
        <p:nvSpPr>
          <p:cNvPr id="442" name="Google Shape;442;g26641ddc259_0_112"/>
          <p:cNvSpPr txBox="1"/>
          <p:nvPr/>
        </p:nvSpPr>
        <p:spPr>
          <a:xfrm>
            <a:off x="5943972" y="1174204"/>
            <a:ext cx="31194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Include your name and contact to volunteer as a primary (SME) or secondary (support) reviewer</a:t>
            </a:r>
            <a:endParaRPr/>
          </a:p>
        </p:txBody>
      </p:sp>
      <p:sp>
        <p:nvSpPr>
          <p:cNvPr id="443" name="Google Shape;443;g26641ddc259_0_112"/>
          <p:cNvSpPr txBox="1"/>
          <p:nvPr>
            <p:ph type="title"/>
          </p:nvPr>
        </p:nvSpPr>
        <p:spPr>
          <a:xfrm>
            <a:off x="781050" y="0"/>
            <a:ext cx="83628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FFFF"/>
              </a:buClr>
              <a:buSzPts val="3960"/>
              <a:buFont typeface="Candara"/>
              <a:buNone/>
            </a:pPr>
            <a:r>
              <a:rPr lang="en-US" sz="2680"/>
              <a:t>Sample Sign-up Sheet #1: Review Existing Ch. 20 Content</a:t>
            </a:r>
            <a:endParaRPr sz="268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g26636d1fdcf_1_118"/>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FFFF"/>
              </a:buClr>
              <a:buSzPts val="3960"/>
              <a:buFont typeface="Candara"/>
              <a:buNone/>
            </a:pPr>
            <a:r>
              <a:rPr lang="en-US" sz="2680"/>
              <a:t>Sample Sign-up Sheet #1: Review Existing Ch. 20 Content</a:t>
            </a:r>
            <a:endParaRPr sz="2680"/>
          </a:p>
        </p:txBody>
      </p:sp>
      <p:graphicFrame>
        <p:nvGraphicFramePr>
          <p:cNvPr id="449" name="Google Shape;449;g26636d1fdcf_1_118"/>
          <p:cNvGraphicFramePr/>
          <p:nvPr/>
        </p:nvGraphicFramePr>
        <p:xfrm>
          <a:off x="188450" y="1685070"/>
          <a:ext cx="3000000" cy="3000000"/>
        </p:xfrm>
        <a:graphic>
          <a:graphicData uri="http://schemas.openxmlformats.org/drawingml/2006/table">
            <a:tbl>
              <a:tblPr>
                <a:noFill/>
                <a:tableStyleId>{5C359E13-1FD7-4130-B9CD-007C2B3299DA}</a:tableStyleId>
              </a:tblPr>
              <a:tblGrid>
                <a:gridCol w="3036175"/>
                <a:gridCol w="3183750"/>
                <a:gridCol w="822300"/>
                <a:gridCol w="822300"/>
                <a:gridCol w="822300"/>
              </a:tblGrid>
              <a:tr h="114775">
                <a:tc gridSpan="5">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HANDBOOK APPLICATIONS CH 20 TOPICS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r>
              <a:tr h="110950">
                <a:tc row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TOPICS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row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v2027 Comments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gridSpan="3">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VOLUNTEER REVISORS</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hMerge="1"/>
                <a:tc hMerge="1"/>
              </a:tr>
              <a:tr h="114775">
                <a:tc vMerge="1"/>
                <a:tc vMerge="1"/>
                <a:tc>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PRIMARY</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gridSpan="2">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SECONDARY</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hMerge="1"/>
              </a:tr>
              <a:tr h="114775">
                <a:tc gridSpan="5">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1. OVERVIEW &amp; DEFINITIONS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      OVERVIEW</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      DEFINITIONS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gridSpan="5">
                  <a:txBody>
                    <a:bodyPr/>
                    <a:lstStyle/>
                    <a:p>
                      <a:pPr indent="0" lvl="0" marL="0" marR="0" rtl="0" algn="ctr">
                        <a:spcBef>
                          <a:spcPts val="0"/>
                        </a:spcBef>
                        <a:spcAft>
                          <a:spcPts val="0"/>
                        </a:spcAft>
                        <a:buNone/>
                      </a:pPr>
                      <a:r>
                        <a:rPr b="1"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c hMerge="1"/>
              </a:tr>
              <a:tr h="110950">
                <a:tc gridSpan="5">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 DATACOM EQUIPMENT, POWER TRENDS, AND ENVIRONMENTAL GUIDELINES</a:t>
                      </a:r>
                      <a:endParaRPr/>
                    </a:p>
                  </a:txBody>
                  <a:tcPr marT="3825" marB="0" marR="3825" marL="38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2.1 DATACOM EQUIPMENT WORKLOAD</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Load Characterization</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2.2  DATACOM EQUIPMENT RACKS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Change title to Racks &amp; Cabinets?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1" i="0" lang="en-US" sz="1100" u="none" cap="none" strike="noStrike">
                          <a:solidFill>
                            <a:srgbClr val="000000"/>
                          </a:solidFill>
                          <a:latin typeface="Calibri"/>
                          <a:ea typeface="Calibri"/>
                          <a:cs typeface="Calibri"/>
                          <a:sym typeface="Calibri"/>
                        </a:rPr>
                        <a:t>2.3  DATACOM EQUIPMENT (HARDWARE)</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Intro</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Server Classifications</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Update?</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Datacom Equipment Airflow</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TOR Switch Extensions? (reverse installation of TOR switch for airflow configuration)</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0950">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Liquid-Cooled Datacom Equipment</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4117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Contamination</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Review relative to latest Datacom Book &amp; publications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Environmental Guidelines for Air-Cooled Equipment</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Delta T? (e.g. mech calcs based on 20F ΔT and inlet air based on ASHRAE envelope guidelines)</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21925">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Controlling Both Temperature and Moisture in a Datacom Environment to Maintain High Reliability</a:t>
                      </a:r>
                      <a:endParaRPr/>
                    </a:p>
                  </a:txBody>
                  <a:tcPr marT="3825" marB="0" marR="3825" marL="38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FF0000"/>
                          </a:solidFill>
                          <a:latin typeface="Calibri"/>
                          <a:ea typeface="Calibri"/>
                          <a:cs typeface="Calibri"/>
                          <a:sym typeface="Calibri"/>
                        </a:rPr>
                        <a:t>Add discussion wrt need for humidification?</a:t>
                      </a:r>
                      <a:endParaRPr/>
                    </a:p>
                  </a:txBody>
                  <a:tcPr marT="3825" marB="0" marR="3825" marL="38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100" u="none" cap="none" strike="noStrike">
                          <a:solidFill>
                            <a:srgbClr val="000000"/>
                          </a:solidFill>
                          <a:latin typeface="Calibri"/>
                          <a:ea typeface="Calibri"/>
                          <a:cs typeface="Calibri"/>
                          <a:sym typeface="Calibri"/>
                        </a:rPr>
                        <a:t> </a:t>
                      </a:r>
                      <a:endParaRPr/>
                    </a:p>
                  </a:txBody>
                  <a:tcPr marT="3825" marB="0" marR="3825" marL="38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
        <p:nvSpPr>
          <p:cNvPr id="450" name="Google Shape;450;g26636d1fdcf_1_118"/>
          <p:cNvSpPr/>
          <p:nvPr/>
        </p:nvSpPr>
        <p:spPr>
          <a:xfrm>
            <a:off x="0" y="5867400"/>
            <a:ext cx="9144000" cy="990600"/>
          </a:xfrm>
          <a:prstGeom prst="rect">
            <a:avLst/>
          </a:prstGeom>
          <a:gradFill>
            <a:gsLst>
              <a:gs pos="0">
                <a:srgbClr val="F3FAFF">
                  <a:alpha val="0"/>
                </a:srgbClr>
              </a:gs>
              <a:gs pos="52999">
                <a:schemeClr val="lt1"/>
              </a:gs>
              <a:gs pos="100000">
                <a:schemeClr val="lt1"/>
              </a:gs>
            </a:gsLst>
            <a:lin ang="5400012"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cxnSp>
        <p:nvCxnSpPr>
          <p:cNvPr id="451" name="Google Shape;451;g26636d1fdcf_1_118"/>
          <p:cNvCxnSpPr/>
          <p:nvPr/>
        </p:nvCxnSpPr>
        <p:spPr>
          <a:xfrm flipH="1" rot="-5400000">
            <a:off x="874250" y="1181350"/>
            <a:ext cx="762000" cy="762000"/>
          </a:xfrm>
          <a:prstGeom prst="curvedConnector3">
            <a:avLst>
              <a:gd fmla="val 50000" name="adj1"/>
            </a:avLst>
          </a:prstGeom>
          <a:noFill/>
          <a:ln cap="flat" cmpd="sng" w="9525">
            <a:solidFill>
              <a:srgbClr val="0B87D5"/>
            </a:solidFill>
            <a:prstDash val="solid"/>
            <a:round/>
            <a:headEnd len="sm" w="sm" type="none"/>
            <a:tailEnd len="med" w="med" type="triangle"/>
          </a:ln>
        </p:spPr>
      </p:cxnSp>
      <p:cxnSp>
        <p:nvCxnSpPr>
          <p:cNvPr id="452" name="Google Shape;452;g26636d1fdcf_1_118"/>
          <p:cNvCxnSpPr/>
          <p:nvPr/>
        </p:nvCxnSpPr>
        <p:spPr>
          <a:xfrm flipH="1" rot="-5400000">
            <a:off x="3693650" y="1198935"/>
            <a:ext cx="762000" cy="762000"/>
          </a:xfrm>
          <a:prstGeom prst="curvedConnector3">
            <a:avLst>
              <a:gd fmla="val 50000" name="adj1"/>
            </a:avLst>
          </a:prstGeom>
          <a:noFill/>
          <a:ln cap="flat" cmpd="sng" w="9525">
            <a:solidFill>
              <a:srgbClr val="0B87D5"/>
            </a:solidFill>
            <a:prstDash val="solid"/>
            <a:round/>
            <a:headEnd len="sm" w="sm" type="none"/>
            <a:tailEnd len="med" w="med" type="triangle"/>
          </a:ln>
        </p:spPr>
      </p:cxnSp>
      <p:cxnSp>
        <p:nvCxnSpPr>
          <p:cNvPr id="453" name="Google Shape;453;g26636d1fdcf_1_118"/>
          <p:cNvCxnSpPr/>
          <p:nvPr/>
        </p:nvCxnSpPr>
        <p:spPr>
          <a:xfrm flipH="1" rot="-5400000">
            <a:off x="7453851" y="1612149"/>
            <a:ext cx="252000" cy="1524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54" name="Google Shape;454;g26636d1fdcf_1_118"/>
          <p:cNvSpPr txBox="1"/>
          <p:nvPr/>
        </p:nvSpPr>
        <p:spPr>
          <a:xfrm>
            <a:off x="157188" y="984723"/>
            <a:ext cx="2558700" cy="25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Ch20 content listed in chronological order</a:t>
            </a:r>
            <a:endParaRPr/>
          </a:p>
        </p:txBody>
      </p:sp>
      <p:sp>
        <p:nvSpPr>
          <p:cNvPr id="455" name="Google Shape;455;g26636d1fdcf_1_118"/>
          <p:cNvSpPr txBox="1"/>
          <p:nvPr/>
        </p:nvSpPr>
        <p:spPr>
          <a:xfrm>
            <a:off x="3007850" y="984723"/>
            <a:ext cx="2834400" cy="25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Suggestions for updates to the content (if any)</a:t>
            </a:r>
            <a:endParaRPr/>
          </a:p>
        </p:txBody>
      </p:sp>
      <p:sp>
        <p:nvSpPr>
          <p:cNvPr id="456" name="Google Shape;456;g26636d1fdcf_1_118"/>
          <p:cNvSpPr txBox="1"/>
          <p:nvPr/>
        </p:nvSpPr>
        <p:spPr>
          <a:xfrm>
            <a:off x="5943972" y="1174204"/>
            <a:ext cx="31194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Include your name and contact to volunteer as a primary (SME) or secondary (support) reviewer</a:t>
            </a:r>
            <a:endParaRPr/>
          </a:p>
        </p:txBody>
      </p:sp>
      <p:sp>
        <p:nvSpPr>
          <p:cNvPr id="457" name="Google Shape;457;g26636d1fdcf_1_11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58" name="Google Shape;458;g26636d1fdcf_1_118"/>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59" name="Google Shape;459;g26636d1fdcf_1_11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g26636d1fdcf_1_130"/>
          <p:cNvSpPr txBox="1"/>
          <p:nvPr>
            <p:ph type="title"/>
          </p:nvPr>
        </p:nvSpPr>
        <p:spPr>
          <a:xfrm>
            <a:off x="228601" y="338328"/>
            <a:ext cx="8686800" cy="12528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FFFF"/>
              </a:buClr>
              <a:buSzPts val="4400"/>
              <a:buFont typeface="Candara"/>
              <a:buNone/>
            </a:pPr>
            <a:r>
              <a:rPr lang="en-US"/>
              <a:t> Sample Sign-up Sheet #2:</a:t>
            </a:r>
            <a:br>
              <a:rPr lang="en-US"/>
            </a:br>
            <a:r>
              <a:rPr lang="en-US"/>
              <a:t>Cross-check Ch. 20 Against Handbooks</a:t>
            </a:r>
            <a:endParaRPr/>
          </a:p>
        </p:txBody>
      </p:sp>
      <p:graphicFrame>
        <p:nvGraphicFramePr>
          <p:cNvPr id="465" name="Google Shape;465;g26636d1fdcf_1_130"/>
          <p:cNvGraphicFramePr/>
          <p:nvPr/>
        </p:nvGraphicFramePr>
        <p:xfrm>
          <a:off x="328900" y="2067925"/>
          <a:ext cx="3000000" cy="3000000"/>
        </p:xfrm>
        <a:graphic>
          <a:graphicData uri="http://schemas.openxmlformats.org/drawingml/2006/table">
            <a:tbl>
              <a:tblPr>
                <a:noFill/>
                <a:tableStyleId>{5C359E13-1FD7-4130-B9CD-007C2B3299DA}</a:tableStyleId>
              </a:tblPr>
              <a:tblGrid>
                <a:gridCol w="4873175"/>
                <a:gridCol w="759375"/>
                <a:gridCol w="416000"/>
                <a:gridCol w="515050"/>
                <a:gridCol w="1241400"/>
                <a:gridCol w="805600"/>
              </a:tblGrid>
              <a:tr h="132600">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HANDBOOK APPLICATIONS CH 20 TOPICS</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OTHER LOCATIONS</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gridSpan="2">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REVIEWS</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r>
              <a:tr h="237800">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TOPICS</a:t>
                      </a:r>
                      <a:endParaRPr/>
                    </a:p>
                  </a:txBody>
                  <a:tcPr marT="4425" marB="0" marR="4425" marL="4425" anchor="ctr">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HANDBOOK</a:t>
                      </a:r>
                      <a:endParaRPr/>
                    </a:p>
                  </a:txBody>
                  <a:tcPr marT="4425" marB="0" marR="4425" marL="4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CH</a:t>
                      </a:r>
                      <a:endParaRPr/>
                    </a:p>
                  </a:txBody>
                  <a:tcPr marT="4425" marB="0" marR="4425" marL="4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TC</a:t>
                      </a:r>
                      <a:endParaRPr/>
                    </a:p>
                  </a:txBody>
                  <a:tcPr marT="4425" marB="0" marR="4425" marL="4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COMMENTS</a:t>
                      </a:r>
                      <a:r>
                        <a:rPr b="1" i="0" lang="en-US" sz="1050" u="none" cap="none" strike="noStrike">
                          <a:solidFill>
                            <a:srgbClr val="FF0000"/>
                          </a:solidFill>
                          <a:latin typeface="Calibri"/>
                          <a:ea typeface="Calibri"/>
                          <a:cs typeface="Calibri"/>
                          <a:sym typeface="Calibri"/>
                        </a:rPr>
                        <a:t>**</a:t>
                      </a:r>
                      <a:endParaRPr b="1" i="0" sz="1050" u="none" cap="none" strike="noStrike">
                        <a:solidFill>
                          <a:srgbClr val="000000"/>
                        </a:solidFill>
                        <a:latin typeface="Calibri"/>
                        <a:ea typeface="Calibri"/>
                        <a:cs typeface="Calibri"/>
                        <a:sym typeface="Calibri"/>
                      </a:endParaRPr>
                    </a:p>
                  </a:txBody>
                  <a:tcPr marT="4425" marB="0" marR="4425" marL="4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BY</a:t>
                      </a:r>
                      <a:endParaRPr/>
                    </a:p>
                  </a:txBody>
                  <a:tcPr marT="4425" marB="0" marR="4425" marL="4425" anchor="ctr">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132600">
                <a:tc gridSpan="6">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1. OVERVIEW &amp; DEFINITIONS</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c hMerge="1"/>
              </a:tr>
              <a:tr h="128175">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      OVERVIEW</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      DEFINITIONS</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2D050"/>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8175">
                <a:tc gridSpan="6">
                  <a:txBody>
                    <a:bodyPr/>
                    <a:lstStyle/>
                    <a:p>
                      <a:pPr indent="0" lvl="0" marL="0" marR="0" rtl="0" algn="ctr">
                        <a:spcBef>
                          <a:spcPts val="0"/>
                        </a:spcBef>
                        <a:spcAft>
                          <a:spcPts val="0"/>
                        </a:spcAft>
                        <a:buNone/>
                      </a:pPr>
                      <a:r>
                        <a:rPr b="1"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c hMerge="1"/>
                <a:tc hMerge="1"/>
              </a:tr>
              <a:tr h="128175">
                <a:tc gridSpan="6">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2. DATACOM EQUIPMENT, POWER TRENDS, AND ENVIRONMENTAL GUIDELINES</a:t>
                      </a:r>
                      <a:endParaRPr/>
                    </a:p>
                  </a:txBody>
                  <a:tcPr marT="4425" marB="0" marR="4425" marL="442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1F2"/>
                    </a:solidFill>
                  </a:tcPr>
                </a:tc>
                <a:tc hMerge="1"/>
                <a:tc hMerge="1"/>
                <a:tc hMerge="1"/>
                <a:tc hMerge="1"/>
                <a:tc hMerge="1"/>
              </a:tr>
              <a:tr h="128175">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2.1 DATACOM EQUIPMENT WORKLOAD</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Load Characterization</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2.2  DATACOM EQUIPMENT RACKS</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1" i="0" lang="en-US" sz="1050" u="none" cap="none" strike="noStrike">
                          <a:solidFill>
                            <a:srgbClr val="000000"/>
                          </a:solidFill>
                          <a:latin typeface="Calibri"/>
                          <a:ea typeface="Calibri"/>
                          <a:cs typeface="Calibri"/>
                          <a:sym typeface="Calibri"/>
                        </a:rPr>
                        <a:t>2.3  DATACOM EQUIPMENT (HARDWARE)</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Server Classifications</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Datacom Equipment Airflow</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Liquid-Cooled Datacom Equipment</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Contamination</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Environmental Guidelines for Air-Cooled Equipment</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2D050"/>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Controlling Temp. &amp; Moisture in Datacom Environment for High Reliability</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2D050"/>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Environmental Guidelines for Liquid-Cooled Equipment</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Datacom Equipment Nameplate Ratings and Manufacturers' Heat Release</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2D050"/>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8175">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Power Trends</a:t>
                      </a:r>
                      <a:endParaRPr/>
                    </a:p>
                  </a:txBody>
                  <a:tcPr marT="4425" marB="0" marR="4425" marL="4425" anchor="b">
                    <a:lnL cap="flat" cmpd="sng" w="1270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2D050"/>
                    </a:solidFill>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FF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en-US" sz="1050" u="none" cap="none" strike="noStrike">
                          <a:solidFill>
                            <a:srgbClr val="000000"/>
                          </a:solidFill>
                          <a:latin typeface="Calibri"/>
                          <a:ea typeface="Calibri"/>
                          <a:cs typeface="Calibri"/>
                          <a:sym typeface="Calibri"/>
                        </a:rPr>
                        <a:t> </a:t>
                      </a:r>
                      <a:endParaRPr/>
                    </a:p>
                  </a:txBody>
                  <a:tcPr marT="4425" marB="0" marR="4425" marL="4425" anchor="b">
                    <a:lnL cap="flat" cmpd="sng" w="9525">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cxnSp>
        <p:nvCxnSpPr>
          <p:cNvPr id="466" name="Google Shape;466;g26636d1fdcf_1_130"/>
          <p:cNvCxnSpPr/>
          <p:nvPr/>
        </p:nvCxnSpPr>
        <p:spPr>
          <a:xfrm flipH="1" rot="-5400000">
            <a:off x="2036562" y="1502552"/>
            <a:ext cx="762000" cy="7620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67" name="Google Shape;467;g26636d1fdcf_1_130"/>
          <p:cNvSpPr txBox="1"/>
          <p:nvPr/>
        </p:nvSpPr>
        <p:spPr>
          <a:xfrm>
            <a:off x="328900" y="984341"/>
            <a:ext cx="4134600" cy="57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Ch20 content listed in chronological order</a:t>
            </a:r>
            <a:endParaRPr/>
          </a:p>
          <a:p>
            <a:pPr indent="0" lvl="0" marL="0" marR="0" rtl="0" algn="l">
              <a:spcBef>
                <a:spcPts val="0"/>
              </a:spcBef>
              <a:spcAft>
                <a:spcPts val="0"/>
              </a:spcAft>
              <a:buNone/>
            </a:pPr>
            <a:r>
              <a:rPr b="1" lang="en-US" sz="1050">
                <a:solidFill>
                  <a:srgbClr val="92D050"/>
                </a:solidFill>
                <a:highlight>
                  <a:srgbClr val="008000"/>
                </a:highlight>
                <a:latin typeface="Candara"/>
                <a:ea typeface="Candara"/>
                <a:cs typeface="Candara"/>
                <a:sym typeface="Candara"/>
              </a:rPr>
              <a:t>GREEN </a:t>
            </a:r>
            <a:r>
              <a:rPr lang="en-US" sz="1050">
                <a:solidFill>
                  <a:schemeClr val="dk1"/>
                </a:solidFill>
                <a:latin typeface="Candara"/>
                <a:ea typeface="Candara"/>
                <a:cs typeface="Candara"/>
                <a:sym typeface="Candara"/>
              </a:rPr>
              <a:t>indicates content that may be covered in other Handbooks</a:t>
            </a:r>
            <a:endParaRPr/>
          </a:p>
          <a:p>
            <a:pPr indent="0" lvl="0" marL="0" marR="0" rtl="0" algn="l">
              <a:spcBef>
                <a:spcPts val="0"/>
              </a:spcBef>
              <a:spcAft>
                <a:spcPts val="0"/>
              </a:spcAft>
              <a:buNone/>
            </a:pPr>
            <a:r>
              <a:rPr b="1" lang="en-US" sz="1050">
                <a:solidFill>
                  <a:schemeClr val="dk1"/>
                </a:solidFill>
                <a:highlight>
                  <a:srgbClr val="808080"/>
                </a:highlight>
                <a:latin typeface="Candara"/>
                <a:ea typeface="Candara"/>
                <a:cs typeface="Candara"/>
                <a:sym typeface="Candara"/>
              </a:rPr>
              <a:t>GRAY</a:t>
            </a:r>
            <a:r>
              <a:rPr b="1" lang="en-US" sz="1050">
                <a:solidFill>
                  <a:schemeClr val="dk1"/>
                </a:solidFill>
                <a:latin typeface="Candara"/>
                <a:ea typeface="Candara"/>
                <a:cs typeface="Candara"/>
                <a:sym typeface="Candara"/>
              </a:rPr>
              <a:t> </a:t>
            </a:r>
            <a:r>
              <a:rPr lang="en-US" sz="1050">
                <a:solidFill>
                  <a:schemeClr val="dk1"/>
                </a:solidFill>
                <a:latin typeface="Candara"/>
                <a:ea typeface="Candara"/>
                <a:cs typeface="Candara"/>
                <a:sym typeface="Candara"/>
              </a:rPr>
              <a:t>indicates content most likely not addressed in other Handbooks</a:t>
            </a:r>
            <a:endParaRPr b="1" sz="1050">
              <a:solidFill>
                <a:schemeClr val="dk1"/>
              </a:solidFill>
              <a:latin typeface="Candara"/>
              <a:ea typeface="Candara"/>
              <a:cs typeface="Candara"/>
              <a:sym typeface="Candara"/>
            </a:endParaRPr>
          </a:p>
        </p:txBody>
      </p:sp>
      <p:cxnSp>
        <p:nvCxnSpPr>
          <p:cNvPr id="468" name="Google Shape;468;g26636d1fdcf_1_130"/>
          <p:cNvCxnSpPr>
            <a:stCxn id="469" idx="2"/>
          </p:cNvCxnSpPr>
          <p:nvPr/>
        </p:nvCxnSpPr>
        <p:spPr>
          <a:xfrm flipH="1" rot="-5400000">
            <a:off x="5400648" y="1758344"/>
            <a:ext cx="386700" cy="2724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69" name="Google Shape;469;g26636d1fdcf_1_130"/>
          <p:cNvSpPr txBox="1"/>
          <p:nvPr/>
        </p:nvSpPr>
        <p:spPr>
          <a:xfrm>
            <a:off x="4460898" y="1123994"/>
            <a:ext cx="1993800" cy="57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Section to write in which Handbook, Chapter, and governing TC are relevant</a:t>
            </a:r>
            <a:endParaRPr/>
          </a:p>
        </p:txBody>
      </p:sp>
      <p:cxnSp>
        <p:nvCxnSpPr>
          <p:cNvPr id="470" name="Google Shape;470;g26636d1fdcf_1_130"/>
          <p:cNvCxnSpPr/>
          <p:nvPr/>
        </p:nvCxnSpPr>
        <p:spPr>
          <a:xfrm flipH="1" rot="-5400000">
            <a:off x="7087624" y="2000721"/>
            <a:ext cx="334200" cy="2643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71" name="Google Shape;471;g26636d1fdcf_1_130"/>
          <p:cNvSpPr txBox="1"/>
          <p:nvPr/>
        </p:nvSpPr>
        <p:spPr>
          <a:xfrm>
            <a:off x="6160312" y="1587426"/>
            <a:ext cx="20709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Describe how other Handbook Ch content is related</a:t>
            </a:r>
            <a:endParaRPr/>
          </a:p>
        </p:txBody>
      </p:sp>
      <p:sp>
        <p:nvSpPr>
          <p:cNvPr id="472" name="Google Shape;472;g26636d1fdcf_1_130"/>
          <p:cNvSpPr txBox="1"/>
          <p:nvPr/>
        </p:nvSpPr>
        <p:spPr>
          <a:xfrm>
            <a:off x="7122574" y="1216502"/>
            <a:ext cx="19635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ndara"/>
                <a:ea typeface="Candara"/>
                <a:cs typeface="Candara"/>
                <a:sym typeface="Candara"/>
              </a:rPr>
              <a:t>Include your name and contact to volunteer as a reviewer</a:t>
            </a:r>
            <a:endParaRPr/>
          </a:p>
        </p:txBody>
      </p:sp>
      <p:cxnSp>
        <p:nvCxnSpPr>
          <p:cNvPr id="473" name="Google Shape;473;g26636d1fdcf_1_130"/>
          <p:cNvCxnSpPr/>
          <p:nvPr/>
        </p:nvCxnSpPr>
        <p:spPr>
          <a:xfrm flipH="1" rot="-5400000">
            <a:off x="8042027" y="1732952"/>
            <a:ext cx="708000" cy="387600"/>
          </a:xfrm>
          <a:prstGeom prst="curvedConnector3">
            <a:avLst>
              <a:gd fmla="val 50000" name="adj1"/>
            </a:avLst>
          </a:prstGeom>
          <a:noFill/>
          <a:ln cap="flat" cmpd="sng" w="9525">
            <a:solidFill>
              <a:srgbClr val="0B87D5"/>
            </a:solidFill>
            <a:prstDash val="solid"/>
            <a:round/>
            <a:headEnd len="sm" w="sm" type="none"/>
            <a:tailEnd len="med" w="med" type="triangle"/>
          </a:ln>
        </p:spPr>
      </p:cxnSp>
      <p:sp>
        <p:nvSpPr>
          <p:cNvPr id="474" name="Google Shape;474;g26636d1fdcf_1_130"/>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75" name="Google Shape;475;g26636d1fdcf_1_130"/>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76" name="Google Shape;476;g26636d1fdcf_1_13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g26636d1fdcf_1_144"/>
          <p:cNvSpPr txBox="1"/>
          <p:nvPr>
            <p:ph idx="1" type="body"/>
          </p:nvPr>
        </p:nvSpPr>
        <p:spPr>
          <a:xfrm>
            <a:off x="826642" y="748166"/>
            <a:ext cx="8119500" cy="433500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00"/>
              <a:buChar char="•"/>
            </a:pPr>
            <a:r>
              <a:rPr lang="en-US"/>
              <a:t>Signing up will get you access to ASHRAE “Authoring Portal” for review and revisions</a:t>
            </a:r>
            <a:endParaRPr/>
          </a:p>
          <a:p>
            <a:pPr indent="-274319" lvl="1" marL="576262" rtl="0" algn="l">
              <a:spcBef>
                <a:spcPts val="440"/>
              </a:spcBef>
              <a:spcAft>
                <a:spcPts val="0"/>
              </a:spcAft>
              <a:buSzPts val="2200"/>
              <a:buChar char="•"/>
            </a:pPr>
            <a:r>
              <a:rPr lang="en-US"/>
              <a:t>Requires Submitting Names &amp; Emails and Confirming Access</a:t>
            </a:r>
            <a:endParaRPr/>
          </a:p>
          <a:p>
            <a:pPr indent="-274319" lvl="1" marL="576262" rtl="0" algn="l">
              <a:spcBef>
                <a:spcPts val="440"/>
              </a:spcBef>
              <a:spcAft>
                <a:spcPts val="0"/>
              </a:spcAft>
              <a:buSzPts val="2200"/>
              <a:buChar char="•"/>
            </a:pPr>
            <a:r>
              <a:rPr lang="en-US"/>
              <a:t>Now Works on ALL Browser Platforms </a:t>
            </a:r>
            <a:r>
              <a:rPr lang="en-US" u="sng"/>
              <a:t>Including MAC</a:t>
            </a:r>
            <a:endParaRPr/>
          </a:p>
          <a:p>
            <a:pPr indent="-274319" lvl="1" marL="576262" rtl="0" algn="l">
              <a:spcBef>
                <a:spcPts val="440"/>
              </a:spcBef>
              <a:spcAft>
                <a:spcPts val="0"/>
              </a:spcAft>
              <a:buSzPts val="2200"/>
              <a:buChar char="•"/>
            </a:pPr>
            <a:r>
              <a:rPr lang="en-US"/>
              <a:t>Can Work Simultaneously on the Same File</a:t>
            </a:r>
            <a:endParaRPr/>
          </a:p>
          <a:p>
            <a:pPr indent="-228600" lvl="2" marL="855662" rtl="0" algn="l">
              <a:spcBef>
                <a:spcPts val="400"/>
              </a:spcBef>
              <a:spcAft>
                <a:spcPts val="0"/>
              </a:spcAft>
              <a:buSzPts val="2000"/>
              <a:buChar char="•"/>
            </a:pPr>
            <a:r>
              <a:rPr lang="en-US"/>
              <a:t>Most Recent “Save” Will Be Seen by Others</a:t>
            </a:r>
            <a:endParaRPr/>
          </a:p>
          <a:p>
            <a:pPr indent="-274319" lvl="1" marL="576262" rtl="0" algn="l">
              <a:spcBef>
                <a:spcPts val="440"/>
              </a:spcBef>
              <a:spcAft>
                <a:spcPts val="0"/>
              </a:spcAft>
              <a:buSzPts val="2200"/>
              <a:buChar char="•"/>
            </a:pPr>
            <a:r>
              <a:rPr lang="en-US"/>
              <a:t>All Work Must Use “Track Changes”</a:t>
            </a:r>
            <a:endParaRPr/>
          </a:p>
          <a:p>
            <a:pPr indent="-274319" lvl="1" marL="576262" rtl="0" algn="l">
              <a:spcBef>
                <a:spcPts val="440"/>
              </a:spcBef>
              <a:spcAft>
                <a:spcPts val="0"/>
              </a:spcAft>
              <a:buSzPts val="2200"/>
              <a:buChar char="•"/>
            </a:pPr>
            <a:r>
              <a:rPr lang="en-US"/>
              <a:t>New or Revised Illustrations are Submitted Separately</a:t>
            </a:r>
            <a:endParaRPr/>
          </a:p>
          <a:p>
            <a:pPr indent="-228600" lvl="2" marL="855662" rtl="0" algn="l">
              <a:spcBef>
                <a:spcPts val="400"/>
              </a:spcBef>
              <a:spcAft>
                <a:spcPts val="0"/>
              </a:spcAft>
              <a:buSzPts val="2000"/>
              <a:buChar char="•"/>
            </a:pPr>
            <a:r>
              <a:rPr lang="en-US">
                <a:solidFill>
                  <a:srgbClr val="FF0000"/>
                </a:solidFill>
              </a:rPr>
              <a:t>Written Permissions Are Mandatory!!</a:t>
            </a:r>
            <a:endParaRPr/>
          </a:p>
          <a:p>
            <a:pPr indent="-228600" lvl="3" marL="1143000" rtl="0" algn="l">
              <a:spcBef>
                <a:spcPts val="360"/>
              </a:spcBef>
              <a:spcAft>
                <a:spcPts val="0"/>
              </a:spcAft>
              <a:buSzPts val="1800"/>
              <a:buChar char="•"/>
            </a:pPr>
            <a:r>
              <a:rPr lang="en-US">
                <a:solidFill>
                  <a:srgbClr val="FF0000"/>
                </a:solidFill>
              </a:rPr>
              <a:t>Preference is “In Perpetuity”</a:t>
            </a:r>
            <a:endParaRPr/>
          </a:p>
        </p:txBody>
      </p:sp>
      <p:sp>
        <p:nvSpPr>
          <p:cNvPr id="482" name="Google Shape;482;g26636d1fdcf_1_144"/>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NEXT STEPS</a:t>
            </a:r>
            <a:endParaRPr/>
          </a:p>
        </p:txBody>
      </p:sp>
      <p:sp>
        <p:nvSpPr>
          <p:cNvPr id="483" name="Google Shape;483;g26636d1fdcf_1_144"/>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84" name="Google Shape;484;g26636d1fdcf_1_144"/>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85" name="Google Shape;485;g26636d1fdcf_1_144"/>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g26636d1fdcf_1_149"/>
          <p:cNvSpPr txBox="1"/>
          <p:nvPr>
            <p:ph idx="1" type="body"/>
          </p:nvPr>
        </p:nvSpPr>
        <p:spPr>
          <a:xfrm>
            <a:off x="944342" y="1105175"/>
            <a:ext cx="7408200" cy="3810000"/>
          </a:xfrm>
          <a:prstGeom prst="rect">
            <a:avLst/>
          </a:prstGeom>
          <a:noFill/>
          <a:ln>
            <a:noFill/>
          </a:ln>
        </p:spPr>
        <p:txBody>
          <a:bodyPr anchorCtr="0" anchor="t" bIns="45700" lIns="91425" spcFirstLastPara="1" rIns="91425" wrap="square" tIns="45700">
            <a:normAutofit/>
          </a:bodyPr>
          <a:lstStyle/>
          <a:p>
            <a:pPr indent="-342900" lvl="1" marL="342900" rtl="0" algn="l">
              <a:spcBef>
                <a:spcPts val="0"/>
              </a:spcBef>
              <a:spcAft>
                <a:spcPts val="0"/>
              </a:spcAft>
              <a:buSzPts val="2400"/>
              <a:buChar char="•"/>
            </a:pPr>
            <a:r>
              <a:rPr lang="en-US" sz="2400"/>
              <a:t>Please advise Bob McFarlane or Jonell Watson</a:t>
            </a:r>
            <a:endParaRPr/>
          </a:p>
          <a:p>
            <a:pPr indent="-228600" lvl="2" marL="855662" rtl="0" algn="l">
              <a:spcBef>
                <a:spcPts val="400"/>
              </a:spcBef>
              <a:spcAft>
                <a:spcPts val="0"/>
              </a:spcAft>
              <a:buSzPts val="2000"/>
              <a:buChar char="•"/>
            </a:pPr>
            <a:r>
              <a:rPr lang="en-US" u="sng">
                <a:solidFill>
                  <a:schemeClr val="hlink"/>
                </a:solidFill>
                <a:hlinkClick r:id="rId3"/>
              </a:rPr>
              <a:t>rmcfarlane@smwllc.com</a:t>
            </a:r>
            <a:endParaRPr/>
          </a:p>
          <a:p>
            <a:pPr indent="-228600" lvl="2" marL="855662" rtl="0" algn="l">
              <a:spcBef>
                <a:spcPts val="400"/>
              </a:spcBef>
              <a:spcAft>
                <a:spcPts val="0"/>
              </a:spcAft>
              <a:buSzPts val="2000"/>
              <a:buChar char="•"/>
            </a:pPr>
            <a:r>
              <a:rPr lang="en-US" u="sng">
                <a:solidFill>
                  <a:schemeClr val="hlink"/>
                </a:solidFill>
                <a:hlinkClick r:id="rId4"/>
              </a:rPr>
              <a:t>Jonell.watson@accenture.com</a:t>
            </a:r>
            <a:endParaRPr/>
          </a:p>
          <a:p>
            <a:pPr indent="-101600" lvl="2" marL="855662" rtl="0" algn="l">
              <a:spcBef>
                <a:spcPts val="400"/>
              </a:spcBef>
              <a:spcAft>
                <a:spcPts val="0"/>
              </a:spcAft>
              <a:buSzPts val="2000"/>
              <a:buNone/>
            </a:pPr>
            <a:r>
              <a:t/>
            </a:r>
            <a:endParaRPr/>
          </a:p>
          <a:p>
            <a:pPr indent="-101600" lvl="2" marL="855662" rtl="0" algn="l">
              <a:spcBef>
                <a:spcPts val="400"/>
              </a:spcBef>
              <a:spcAft>
                <a:spcPts val="0"/>
              </a:spcAft>
              <a:buSzPts val="2000"/>
              <a:buNone/>
            </a:pPr>
            <a:r>
              <a:t/>
            </a:r>
            <a:endParaRPr/>
          </a:p>
          <a:p>
            <a:pPr indent="-274319" lvl="1" marL="576262" rtl="0" algn="l">
              <a:spcBef>
                <a:spcPts val="800"/>
              </a:spcBef>
              <a:spcAft>
                <a:spcPts val="0"/>
              </a:spcAft>
              <a:buSzPts val="4000"/>
              <a:buChar char="•"/>
            </a:pPr>
            <a:r>
              <a:rPr lang="en-US" sz="4000"/>
              <a:t>QUESTIONS?</a:t>
            </a:r>
            <a:endParaRPr/>
          </a:p>
          <a:p>
            <a:pPr indent="-134619" lvl="1" marL="576262" rtl="0" algn="l">
              <a:spcBef>
                <a:spcPts val="440"/>
              </a:spcBef>
              <a:spcAft>
                <a:spcPts val="0"/>
              </a:spcAft>
              <a:buSzPts val="2200"/>
              <a:buNone/>
            </a:pPr>
            <a:r>
              <a:t/>
            </a:r>
            <a:endParaRPr/>
          </a:p>
        </p:txBody>
      </p:sp>
      <p:sp>
        <p:nvSpPr>
          <p:cNvPr id="491" name="Google Shape;491;g26636d1fdcf_1_149"/>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FFFF"/>
              </a:buClr>
              <a:buSzPct val="137500"/>
              <a:buFont typeface="Candara"/>
              <a:buNone/>
            </a:pPr>
            <a:r>
              <a:rPr lang="en-US"/>
              <a:t>ADDITIONAL QUESTIONS?</a:t>
            </a:r>
            <a:endParaRPr/>
          </a:p>
        </p:txBody>
      </p:sp>
      <p:pic>
        <p:nvPicPr>
          <p:cNvPr id="492" name="Google Shape;492;g26636d1fdcf_1_149"/>
          <p:cNvPicPr preferRelativeResize="0"/>
          <p:nvPr/>
        </p:nvPicPr>
        <p:blipFill rotWithShape="1">
          <a:blip r:embed="rId5">
            <a:alphaModFix/>
          </a:blip>
          <a:srcRect b="0" l="0" r="0" t="0"/>
          <a:stretch/>
        </p:blipFill>
        <p:spPr>
          <a:xfrm>
            <a:off x="5051729" y="3408550"/>
            <a:ext cx="3239557" cy="3239557"/>
          </a:xfrm>
          <a:prstGeom prst="rect">
            <a:avLst/>
          </a:prstGeom>
          <a:noFill/>
          <a:ln>
            <a:noFill/>
          </a:ln>
        </p:spPr>
      </p:pic>
      <p:sp>
        <p:nvSpPr>
          <p:cNvPr id="493" name="Google Shape;493;g26636d1fdcf_1_149"/>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494" name="Google Shape;494;g26636d1fdcf_1_149"/>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495" name="Google Shape;495;g26636d1fdcf_1_149"/>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g26641ddc259_0_105"/>
          <p:cNvSpPr txBox="1"/>
          <p:nvPr>
            <p:ph type="title"/>
          </p:nvPr>
        </p:nvSpPr>
        <p:spPr>
          <a:xfrm>
            <a:off x="628649"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Research Committee Update</a:t>
            </a:r>
            <a:endParaRPr/>
          </a:p>
        </p:txBody>
      </p:sp>
      <p:sp>
        <p:nvSpPr>
          <p:cNvPr id="502" name="Google Shape;502;g26641ddc259_0_105"/>
          <p:cNvSpPr txBox="1"/>
          <p:nvPr>
            <p:ph idx="1" type="body"/>
          </p:nvPr>
        </p:nvSpPr>
        <p:spPr>
          <a:xfrm>
            <a:off x="628650" y="1130157"/>
            <a:ext cx="7886700" cy="5046900"/>
          </a:xfrm>
          <a:prstGeom prst="rect">
            <a:avLst/>
          </a:prstGeom>
        </p:spPr>
        <p:txBody>
          <a:bodyPr anchorCtr="0" anchor="t" bIns="45700" lIns="91425" spcFirstLastPara="1" rIns="91425" wrap="square" tIns="0">
            <a:normAutofit/>
          </a:bodyPr>
          <a:lstStyle/>
          <a:p>
            <a:pPr indent="0" lvl="0" marL="0" rtl="0" algn="l">
              <a:spcBef>
                <a:spcPts val="1000"/>
              </a:spcBef>
              <a:spcAft>
                <a:spcPts val="0"/>
              </a:spcAft>
              <a:buNone/>
            </a:pPr>
            <a:r>
              <a:t/>
            </a:r>
            <a:endParaRPr/>
          </a:p>
        </p:txBody>
      </p:sp>
      <p:sp>
        <p:nvSpPr>
          <p:cNvPr id="503" name="Google Shape;503;g26641ddc259_0_105"/>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04" name="Google Shape;504;g26641ddc259_0_105"/>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05" name="Google Shape;505;g26641ddc259_0_105"/>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g26641ddc259_0_246"/>
          <p:cNvSpPr txBox="1"/>
          <p:nvPr>
            <p:ph idx="4294967295" type="body"/>
          </p:nvPr>
        </p:nvSpPr>
        <p:spPr>
          <a:xfrm>
            <a:off x="380999" y="3202783"/>
            <a:ext cx="8382000" cy="1366800"/>
          </a:xfrm>
          <a:prstGeom prst="rect">
            <a:avLst/>
          </a:prstGeom>
          <a:noFill/>
          <a:ln>
            <a:noFill/>
          </a:ln>
        </p:spPr>
        <p:txBody>
          <a:bodyPr anchorCtr="0" anchor="t" bIns="45700" lIns="91425" spcFirstLastPara="1" rIns="91425" wrap="square" tIns="45700">
            <a:normAutofit fontScale="92500" lnSpcReduction="20000"/>
          </a:bodyPr>
          <a:lstStyle/>
          <a:p>
            <a:pPr indent="-171450" lvl="0" marL="171450" rtl="0" algn="ctr">
              <a:lnSpc>
                <a:spcPct val="90000"/>
              </a:lnSpc>
              <a:spcBef>
                <a:spcPts val="0"/>
              </a:spcBef>
              <a:spcAft>
                <a:spcPts val="0"/>
              </a:spcAft>
              <a:buClr>
                <a:schemeClr val="dk1"/>
              </a:buClr>
              <a:buSzPct val="100000"/>
              <a:buNone/>
            </a:pPr>
            <a:r>
              <a:rPr lang="en-US" sz="3200">
                <a:latin typeface="Arial"/>
                <a:ea typeface="Arial"/>
                <a:cs typeface="Arial"/>
                <a:sym typeface="Arial"/>
              </a:rPr>
              <a:t>Mission Critical Facilities, Data Centers, Technology Spaces and Electronic Equipment</a:t>
            </a:r>
            <a:endParaRPr/>
          </a:p>
          <a:p>
            <a:pPr indent="-171450" lvl="0" marL="171450" rtl="0" algn="ctr">
              <a:lnSpc>
                <a:spcPct val="90000"/>
              </a:lnSpc>
              <a:spcBef>
                <a:spcPts val="0"/>
              </a:spcBef>
              <a:spcAft>
                <a:spcPts val="0"/>
              </a:spcAft>
              <a:buClr>
                <a:schemeClr val="dk1"/>
              </a:buClr>
              <a:buSzPct val="100000"/>
              <a:buNone/>
            </a:pPr>
            <a:r>
              <a:t/>
            </a:r>
            <a:endParaRPr sz="3200">
              <a:latin typeface="Calibri"/>
              <a:ea typeface="Calibri"/>
              <a:cs typeface="Calibri"/>
              <a:sym typeface="Calibri"/>
            </a:endParaRPr>
          </a:p>
          <a:p>
            <a:pPr indent="-171450" lvl="0" marL="171450" rtl="0" algn="ctr">
              <a:lnSpc>
                <a:spcPct val="90000"/>
              </a:lnSpc>
              <a:spcBef>
                <a:spcPts val="0"/>
              </a:spcBef>
              <a:spcAft>
                <a:spcPts val="0"/>
              </a:spcAft>
              <a:buClr>
                <a:schemeClr val="dk1"/>
              </a:buClr>
              <a:buSzPct val="100000"/>
              <a:buNone/>
            </a:pPr>
            <a:r>
              <a:t/>
            </a:r>
            <a:endParaRPr sz="2000">
              <a:latin typeface="Calibri"/>
              <a:ea typeface="Calibri"/>
              <a:cs typeface="Calibri"/>
              <a:sym typeface="Calibri"/>
            </a:endParaRPr>
          </a:p>
        </p:txBody>
      </p:sp>
      <p:sp>
        <p:nvSpPr>
          <p:cNvPr id="512" name="Google Shape;512;g26641ddc259_0_246"/>
          <p:cNvSpPr txBox="1"/>
          <p:nvPr/>
        </p:nvSpPr>
        <p:spPr>
          <a:xfrm>
            <a:off x="718459" y="4724400"/>
            <a:ext cx="75927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ASHRAE Summer Conference 2023 Meeting</a:t>
            </a:r>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Hybrid In-Person / Virtual</a:t>
            </a:r>
            <a:endParaRPr/>
          </a:p>
          <a:p>
            <a:pPr indent="0" lvl="0" marL="0" marR="0" rtl="0" algn="ctr">
              <a:spcBef>
                <a:spcPts val="0"/>
              </a:spcBef>
              <a:spcAft>
                <a:spcPts val="0"/>
              </a:spcAft>
              <a:buNone/>
            </a:pPr>
            <a:r>
              <a:t/>
            </a:r>
            <a:endParaRPr b="0" i="0" sz="24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0" lang="en-US" sz="2400" u="none" cap="none" strike="noStrike">
                <a:solidFill>
                  <a:schemeClr val="dk1"/>
                </a:solidFill>
                <a:latin typeface="Arial"/>
                <a:ea typeface="Arial"/>
                <a:cs typeface="Arial"/>
                <a:sym typeface="Arial"/>
              </a:rPr>
              <a:t>Research</a:t>
            </a:r>
            <a:endParaRPr/>
          </a:p>
        </p:txBody>
      </p:sp>
      <p:pic>
        <p:nvPicPr>
          <p:cNvPr descr="A close up of a logo&#10;&#10;Description generated with high confidence" id="513" name="Google Shape;513;g26641ddc259_0_246"/>
          <p:cNvPicPr preferRelativeResize="0"/>
          <p:nvPr/>
        </p:nvPicPr>
        <p:blipFill rotWithShape="1">
          <a:blip r:embed="rId3">
            <a:alphaModFix/>
          </a:blip>
          <a:srcRect b="12472" l="0" r="0" t="0"/>
          <a:stretch/>
        </p:blipFill>
        <p:spPr>
          <a:xfrm>
            <a:off x="3483806" y="1143073"/>
            <a:ext cx="2176390" cy="1904928"/>
          </a:xfrm>
          <a:prstGeom prst="rect">
            <a:avLst/>
          </a:prstGeom>
          <a:noFill/>
          <a:ln>
            <a:noFill/>
          </a:ln>
        </p:spPr>
      </p:pic>
      <p:sp>
        <p:nvSpPr>
          <p:cNvPr id="514" name="Google Shape;514;g26641ddc259_0_24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15" name="Google Shape;515;g26641ddc259_0_24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16" name="Google Shape;516;g26641ddc259_0_24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g26641ddc259_0_256"/>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Sea Salt</a:t>
            </a:r>
            <a:endParaRPr/>
          </a:p>
        </p:txBody>
      </p:sp>
      <p:sp>
        <p:nvSpPr>
          <p:cNvPr id="523" name="Google Shape;523;g26641ddc259_0_256"/>
          <p:cNvSpPr txBox="1"/>
          <p:nvPr>
            <p:ph idx="1" type="body"/>
          </p:nvPr>
        </p:nvSpPr>
        <p:spPr>
          <a:xfrm>
            <a:off x="628650" y="681037"/>
            <a:ext cx="7886700" cy="54960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Study of the Corrosion Impact on Information Technology Equipment in Data Centers Located in Coastal Regions with High Sea Salt Concentration</a:t>
            </a:r>
            <a:endParaRPr/>
          </a:p>
        </p:txBody>
      </p:sp>
      <p:pic>
        <p:nvPicPr>
          <p:cNvPr id="524" name="Google Shape;524;g26641ddc259_0_256"/>
          <p:cNvPicPr preferRelativeResize="0"/>
          <p:nvPr/>
        </p:nvPicPr>
        <p:blipFill rotWithShape="1">
          <a:blip r:embed="rId3">
            <a:alphaModFix/>
          </a:blip>
          <a:srcRect b="0" l="0" r="0" t="0"/>
          <a:stretch/>
        </p:blipFill>
        <p:spPr>
          <a:xfrm>
            <a:off x="3958935" y="1979730"/>
            <a:ext cx="4790209" cy="3958241"/>
          </a:xfrm>
          <a:prstGeom prst="rect">
            <a:avLst/>
          </a:prstGeom>
          <a:noFill/>
          <a:ln>
            <a:noFill/>
          </a:ln>
        </p:spPr>
      </p:pic>
      <p:sp>
        <p:nvSpPr>
          <p:cNvPr id="525" name="Google Shape;525;g26641ddc259_0_256"/>
          <p:cNvSpPr txBox="1"/>
          <p:nvPr/>
        </p:nvSpPr>
        <p:spPr>
          <a:xfrm>
            <a:off x="625185" y="1880753"/>
            <a:ext cx="3099900" cy="4282500"/>
          </a:xfrm>
          <a:prstGeom prst="rect">
            <a:avLst/>
          </a:prstGeom>
          <a:noFill/>
          <a:ln>
            <a:noFill/>
          </a:ln>
        </p:spPr>
        <p:txBody>
          <a:bodyPr anchorCtr="0" anchor="t" bIns="45700" lIns="91425" spcFirstLastPara="1" rIns="91425" wrap="square" tIns="0">
            <a:normAutofit lnSpcReduction="20000"/>
          </a:bodyPr>
          <a:lstStyle/>
          <a:p>
            <a:pPr indent="-228600" lvl="0" marL="228600" marR="0" rtl="0" algn="l">
              <a:lnSpc>
                <a:spcPct val="90000"/>
              </a:lnSpc>
              <a:spcBef>
                <a:spcPts val="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Motivation</a:t>
            </a:r>
            <a:endParaRPr/>
          </a:p>
          <a:p>
            <a:pPr indent="-228600" lvl="1" marL="685800" marR="0" rtl="0" algn="l">
              <a:lnSpc>
                <a:spcPct val="90000"/>
              </a:lnSpc>
              <a:spcBef>
                <a:spcPts val="12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Electronic failures in marine environments occur – is sea salt important? </a:t>
            </a:r>
            <a:endParaRPr/>
          </a:p>
          <a:p>
            <a:pPr indent="-76200" lvl="1" marL="685800" marR="0" rtl="0" algn="l">
              <a:lnSpc>
                <a:spcPct val="90000"/>
              </a:lnSpc>
              <a:spcBef>
                <a:spcPts val="60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a:p>
            <a:pPr indent="-228600" lvl="1" marL="685800" marR="0" rtl="0" algn="l">
              <a:lnSpc>
                <a:spcPct val="90000"/>
              </a:lnSpc>
              <a:spcBef>
                <a:spcPts val="6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Can the data center environmental  envelopes be expanded if we know?</a:t>
            </a:r>
            <a:endParaRPr/>
          </a:p>
          <a:p>
            <a:pPr indent="-76200" lvl="0" marL="228600" marR="0" rtl="0" algn="l">
              <a:lnSpc>
                <a:spcPct val="90000"/>
              </a:lnSpc>
              <a:spcBef>
                <a:spcPts val="100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a:p>
            <a:pPr indent="-76200" lvl="0" marL="228600" marR="0" rtl="0" algn="l">
              <a:lnSpc>
                <a:spcPct val="90000"/>
              </a:lnSpc>
              <a:spcBef>
                <a:spcPts val="160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526" name="Google Shape;526;g26641ddc259_0_25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27" name="Google Shape;527;g26641ddc259_0_25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28" name="Google Shape;528;g26641ddc259_0_25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g26641ddc259_0_267"/>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Sea Salt</a:t>
            </a:r>
            <a:endParaRPr/>
          </a:p>
        </p:txBody>
      </p:sp>
      <p:sp>
        <p:nvSpPr>
          <p:cNvPr id="535" name="Google Shape;535;g26641ddc259_0_267"/>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lnSpcReduction="10000"/>
          </a:bodyPr>
          <a:lstStyle/>
          <a:p>
            <a:pPr indent="-228600" lvl="0" marL="228600" rtl="0" algn="l">
              <a:lnSpc>
                <a:spcPct val="90000"/>
              </a:lnSpc>
              <a:spcBef>
                <a:spcPts val="0"/>
              </a:spcBef>
              <a:spcAft>
                <a:spcPts val="0"/>
              </a:spcAft>
              <a:buClr>
                <a:schemeClr val="dk1"/>
              </a:buClr>
              <a:buSzPts val="2400"/>
              <a:buChar char="•"/>
            </a:pPr>
            <a:r>
              <a:rPr lang="en-US"/>
              <a:t>Study of the Corrosion Impact on Information Technology Equipment in Data Centers Located in Coastal Regions with High Sea Salt Concentration</a:t>
            </a:r>
            <a:endParaRPr/>
          </a:p>
          <a:p>
            <a:pPr indent="-228600" lvl="0" marL="228600" rtl="0" algn="l">
              <a:lnSpc>
                <a:spcPct val="90000"/>
              </a:lnSpc>
              <a:spcBef>
                <a:spcPts val="1600"/>
              </a:spcBef>
              <a:spcAft>
                <a:spcPts val="0"/>
              </a:spcAft>
              <a:buClr>
                <a:schemeClr val="dk1"/>
              </a:buClr>
              <a:buSzPts val="2400"/>
              <a:buChar char="•"/>
            </a:pPr>
            <a:r>
              <a:rPr lang="en-US"/>
              <a:t>Previous work statement 1913 was rejected</a:t>
            </a:r>
            <a:endParaRPr/>
          </a:p>
          <a:p>
            <a:pPr indent="-228600" lvl="0" marL="228600" rtl="0" algn="l">
              <a:lnSpc>
                <a:spcPct val="90000"/>
              </a:lnSpc>
              <a:spcBef>
                <a:spcPts val="1600"/>
              </a:spcBef>
              <a:spcAft>
                <a:spcPts val="0"/>
              </a:spcAft>
              <a:buClr>
                <a:schemeClr val="dk1"/>
              </a:buClr>
              <a:buSzPts val="2400"/>
              <a:buChar char="•"/>
            </a:pPr>
            <a:r>
              <a:rPr lang="en-US"/>
              <a:t>Work statement resubmitted this meeting addressing:</a:t>
            </a:r>
            <a:endParaRPr/>
          </a:p>
          <a:p>
            <a:pPr indent="-228600" lvl="1" marL="685800" rtl="0" algn="l">
              <a:lnSpc>
                <a:spcPct val="90000"/>
              </a:lnSpc>
              <a:spcBef>
                <a:spcPts val="1200"/>
              </a:spcBef>
              <a:spcAft>
                <a:spcPts val="0"/>
              </a:spcAft>
              <a:buClr>
                <a:schemeClr val="dk1"/>
              </a:buClr>
              <a:buSzPts val="2000"/>
              <a:buChar char="•"/>
            </a:pPr>
            <a:r>
              <a:rPr lang="en-US"/>
              <a:t>Breadth of work – filtration removed</a:t>
            </a:r>
            <a:endParaRPr/>
          </a:p>
          <a:p>
            <a:pPr indent="-228600" lvl="1" marL="685800" rtl="0" algn="l">
              <a:lnSpc>
                <a:spcPct val="90000"/>
              </a:lnSpc>
              <a:spcBef>
                <a:spcPts val="600"/>
              </a:spcBef>
              <a:spcAft>
                <a:spcPts val="0"/>
              </a:spcAft>
              <a:buClr>
                <a:schemeClr val="dk1"/>
              </a:buClr>
              <a:buSzPts val="2000"/>
              <a:buChar char="•"/>
            </a:pPr>
            <a:r>
              <a:rPr lang="en-US"/>
              <a:t>Industry justification – Examples of corrosion-based examples </a:t>
            </a:r>
            <a:endParaRPr/>
          </a:p>
          <a:p>
            <a:pPr indent="-228600" lvl="1" marL="685800" rtl="0" algn="l">
              <a:lnSpc>
                <a:spcPct val="90000"/>
              </a:lnSpc>
              <a:spcBef>
                <a:spcPts val="600"/>
              </a:spcBef>
              <a:spcAft>
                <a:spcPts val="0"/>
              </a:spcAft>
              <a:buClr>
                <a:schemeClr val="dk1"/>
              </a:buClr>
              <a:buSzPts val="2000"/>
              <a:buChar char="•"/>
            </a:pPr>
            <a:r>
              <a:rPr lang="en-US"/>
              <a:t>Support – Industry co-funding added</a:t>
            </a:r>
            <a:endParaRPr/>
          </a:p>
          <a:p>
            <a:pPr indent="-228600" lvl="1" marL="685800" rtl="0" algn="l">
              <a:lnSpc>
                <a:spcPct val="90000"/>
              </a:lnSpc>
              <a:spcBef>
                <a:spcPts val="600"/>
              </a:spcBef>
              <a:spcAft>
                <a:spcPts val="0"/>
              </a:spcAft>
              <a:buClr>
                <a:schemeClr val="dk1"/>
              </a:buClr>
              <a:buSzPts val="2000"/>
              <a:buChar char="•"/>
            </a:pPr>
            <a:r>
              <a:rPr lang="en-US"/>
              <a:t>Cost – Level of effort required, and purpose clarified</a:t>
            </a:r>
            <a:endParaRPr/>
          </a:p>
          <a:p>
            <a:pPr indent="-228600" lvl="1" marL="685800" rtl="0" algn="l">
              <a:lnSpc>
                <a:spcPct val="90000"/>
              </a:lnSpc>
              <a:spcBef>
                <a:spcPts val="600"/>
              </a:spcBef>
              <a:spcAft>
                <a:spcPts val="0"/>
              </a:spcAft>
              <a:buClr>
                <a:schemeClr val="dk1"/>
              </a:buClr>
              <a:buSzPts val="2000"/>
              <a:buChar char="•"/>
            </a:pPr>
            <a:r>
              <a:rPr lang="en-US"/>
              <a:t>Bidders - New bidders list given</a:t>
            </a:r>
            <a:endParaRPr/>
          </a:p>
          <a:p>
            <a:pPr indent="-101600" lvl="1" marL="685800" rtl="0" algn="l">
              <a:lnSpc>
                <a:spcPct val="90000"/>
              </a:lnSpc>
              <a:spcBef>
                <a:spcPts val="600"/>
              </a:spcBef>
              <a:spcAft>
                <a:spcPts val="0"/>
              </a:spcAft>
              <a:buClr>
                <a:schemeClr val="dk1"/>
              </a:buClr>
              <a:buSzPts val="2000"/>
              <a:buNone/>
            </a:pPr>
            <a:r>
              <a:t/>
            </a:r>
            <a:endParaRPr u="sng"/>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600"/>
              </a:spcBef>
              <a:spcAft>
                <a:spcPts val="0"/>
              </a:spcAft>
              <a:buClr>
                <a:schemeClr val="dk1"/>
              </a:buClr>
              <a:buSzPts val="2400"/>
              <a:buNone/>
            </a:pPr>
            <a:r>
              <a:t/>
            </a:r>
            <a:endParaRPr/>
          </a:p>
        </p:txBody>
      </p:sp>
      <p:sp>
        <p:nvSpPr>
          <p:cNvPr id="536" name="Google Shape;536;g26641ddc259_0_267"/>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37" name="Google Shape;537;g26641ddc259_0_267"/>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38" name="Google Shape;538;g26641ddc259_0_267"/>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g26641ddc259_0_276"/>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Do commissioned buildings perform as design?</a:t>
            </a:r>
            <a:endParaRPr/>
          </a:p>
        </p:txBody>
      </p:sp>
      <p:sp>
        <p:nvSpPr>
          <p:cNvPr id="545" name="Google Shape;545;g26641ddc259_0_276"/>
          <p:cNvSpPr txBox="1"/>
          <p:nvPr>
            <p:ph idx="1" type="body"/>
          </p:nvPr>
        </p:nvSpPr>
        <p:spPr>
          <a:xfrm>
            <a:off x="628650" y="852055"/>
            <a:ext cx="7886700" cy="5325000"/>
          </a:xfrm>
          <a:prstGeom prst="rect">
            <a:avLst/>
          </a:prstGeom>
          <a:noFill/>
          <a:ln>
            <a:noFill/>
          </a:ln>
        </p:spPr>
        <p:txBody>
          <a:bodyPr anchorCtr="0" anchor="t" bIns="45700" lIns="91425" spcFirstLastPara="1" rIns="91425" wrap="square" tIns="0">
            <a:normAutofit lnSpcReduction="20000"/>
          </a:bodyPr>
          <a:lstStyle/>
          <a:p>
            <a:pPr indent="-228600" lvl="0" marL="228600" rtl="0" algn="l">
              <a:lnSpc>
                <a:spcPct val="90000"/>
              </a:lnSpc>
              <a:spcBef>
                <a:spcPts val="0"/>
              </a:spcBef>
              <a:spcAft>
                <a:spcPts val="0"/>
              </a:spcAft>
              <a:buClr>
                <a:schemeClr val="dk1"/>
              </a:buClr>
              <a:buSzPts val="2400"/>
              <a:buChar char="•"/>
            </a:pPr>
            <a:r>
              <a:rPr b="1" lang="en-US">
                <a:latin typeface="Calibri"/>
                <a:ea typeface="Calibri"/>
                <a:cs typeface="Calibri"/>
                <a:sym typeface="Calibri"/>
              </a:rPr>
              <a:t>TC 7.9 proposed research</a:t>
            </a:r>
            <a:r>
              <a:rPr lang="en-US">
                <a:latin typeface="Calibri"/>
                <a:ea typeface="Calibri"/>
                <a:cs typeface="Calibri"/>
                <a:sym typeface="Calibri"/>
              </a:rPr>
              <a:t> </a:t>
            </a:r>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Use anonomized commissioned building data to understand performance</a:t>
            </a:r>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Examine downtime from extreme events</a:t>
            </a:r>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Data centre industry and health care facilities focus?</a:t>
            </a:r>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Break down into loss of power and other conditions </a:t>
            </a:r>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Continuous monitoring important aspect</a:t>
            </a:r>
            <a:endParaRPr/>
          </a:p>
          <a:p>
            <a:pPr indent="-279400" lvl="0" marL="342900" rtl="0" algn="l">
              <a:lnSpc>
                <a:spcPct val="90000"/>
              </a:lnSpc>
              <a:spcBef>
                <a:spcPts val="1600"/>
              </a:spcBef>
              <a:spcAft>
                <a:spcPts val="0"/>
              </a:spcAft>
              <a:buClr>
                <a:schemeClr val="dk1"/>
              </a:buClr>
              <a:buSzPts val="1000"/>
              <a:buFont typeface="Noto Sans Symbols"/>
              <a:buNone/>
            </a:pPr>
            <a:r>
              <a:t/>
            </a:r>
            <a:endParaRPr sz="2000">
              <a:latin typeface="Calibri"/>
              <a:ea typeface="Calibri"/>
              <a:cs typeface="Calibri"/>
              <a:sym typeface="Calibri"/>
            </a:endParaRPr>
          </a:p>
          <a:p>
            <a:pPr indent="-342900" lvl="0" marL="342900" rtl="0" algn="l">
              <a:lnSpc>
                <a:spcPct val="90000"/>
              </a:lnSpc>
              <a:spcBef>
                <a:spcPts val="1600"/>
              </a:spcBef>
              <a:spcAft>
                <a:spcPts val="0"/>
              </a:spcAft>
              <a:buClr>
                <a:schemeClr val="dk1"/>
              </a:buClr>
              <a:buSzPts val="1000"/>
              <a:buFont typeface="Noto Sans Symbols"/>
              <a:buChar char="∙"/>
            </a:pPr>
            <a:r>
              <a:rPr b="1" lang="en-US" sz="2000">
                <a:latin typeface="Calibri"/>
                <a:ea typeface="Calibri"/>
                <a:cs typeface="Calibri"/>
                <a:sym typeface="Calibri"/>
              </a:rPr>
              <a:t>TC 9.9 interested to co sponsor?</a:t>
            </a:r>
            <a:endParaRPr/>
          </a:p>
          <a:p>
            <a:pPr indent="-279400" lvl="0" marL="342900" rtl="0" algn="l">
              <a:lnSpc>
                <a:spcPct val="90000"/>
              </a:lnSpc>
              <a:spcBef>
                <a:spcPts val="1600"/>
              </a:spcBef>
              <a:spcAft>
                <a:spcPts val="0"/>
              </a:spcAft>
              <a:buClr>
                <a:schemeClr val="dk1"/>
              </a:buClr>
              <a:buSzPts val="1000"/>
              <a:buFont typeface="Noto Sans Symbols"/>
              <a:buNone/>
            </a:pPr>
            <a:r>
              <a:t/>
            </a:r>
            <a:endParaRPr sz="2000">
              <a:latin typeface="Calibri"/>
              <a:ea typeface="Calibri"/>
              <a:cs typeface="Calibri"/>
              <a:sym typeface="Calibri"/>
            </a:endParaRPr>
          </a:p>
          <a:p>
            <a:pPr indent="-342900" lvl="0" marL="342900" rtl="0" algn="l">
              <a:lnSpc>
                <a:spcPct val="90000"/>
              </a:lnSpc>
              <a:spcBef>
                <a:spcPts val="1600"/>
              </a:spcBef>
              <a:spcAft>
                <a:spcPts val="0"/>
              </a:spcAft>
              <a:buClr>
                <a:schemeClr val="dk1"/>
              </a:buClr>
              <a:buSzPts val="1000"/>
              <a:buFont typeface="Noto Sans Symbols"/>
              <a:buChar char="∙"/>
            </a:pPr>
            <a:r>
              <a:rPr lang="en-US" sz="2000">
                <a:latin typeface="Calibri"/>
                <a:ea typeface="Calibri"/>
                <a:cs typeface="Calibri"/>
                <a:sym typeface="Calibri"/>
              </a:rPr>
              <a:t>TC 7.9 contacts: Hendrikus Shank, Larry Ollice, Noelle Thornton and Bill Stump</a:t>
            </a:r>
            <a:endParaRPr sz="2000">
              <a:latin typeface="Calibri"/>
              <a:ea typeface="Calibri"/>
              <a:cs typeface="Calibri"/>
              <a:sym typeface="Calibri"/>
            </a:endParaRPr>
          </a:p>
          <a:p>
            <a:pPr indent="-76200" lvl="0" marL="228600" rtl="0" algn="l">
              <a:lnSpc>
                <a:spcPct val="90000"/>
              </a:lnSpc>
              <a:spcBef>
                <a:spcPts val="1600"/>
              </a:spcBef>
              <a:spcAft>
                <a:spcPts val="0"/>
              </a:spcAft>
              <a:buClr>
                <a:schemeClr val="dk1"/>
              </a:buClr>
              <a:buSzPts val="2400"/>
              <a:buNone/>
            </a:pPr>
            <a:r>
              <a:t/>
            </a:r>
            <a:endParaRPr/>
          </a:p>
        </p:txBody>
      </p:sp>
      <p:sp>
        <p:nvSpPr>
          <p:cNvPr id="546" name="Google Shape;546;g26641ddc259_0_27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47" name="Google Shape;547;g26641ddc259_0_27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48" name="Google Shape;548;g26641ddc259_0_27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g26641ddc259_0_285"/>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CFD Modeling Guidance For Flow Resistance</a:t>
            </a:r>
            <a:endParaRPr/>
          </a:p>
        </p:txBody>
      </p:sp>
      <p:sp>
        <p:nvSpPr>
          <p:cNvPr id="554" name="Google Shape;554;g26641ddc259_0_285"/>
          <p:cNvSpPr txBox="1"/>
          <p:nvPr>
            <p:ph idx="1" type="body"/>
          </p:nvPr>
        </p:nvSpPr>
        <p:spPr>
          <a:xfrm>
            <a:off x="628650" y="732071"/>
            <a:ext cx="7886700" cy="54450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Resistances are common</a:t>
            </a:r>
            <a:endParaRPr/>
          </a:p>
          <a:p>
            <a:pPr indent="-228600" lvl="1" marL="685800" rtl="0" algn="l">
              <a:lnSpc>
                <a:spcPct val="90000"/>
              </a:lnSpc>
              <a:spcBef>
                <a:spcPts val="1200"/>
              </a:spcBef>
              <a:spcAft>
                <a:spcPts val="0"/>
              </a:spcAft>
              <a:buClr>
                <a:schemeClr val="dk1"/>
              </a:buClr>
              <a:buSzPts val="2000"/>
              <a:buChar char="•"/>
            </a:pPr>
            <a:r>
              <a:rPr lang="en-US"/>
              <a:t>Tiles, perf doors, louvres…</a:t>
            </a:r>
            <a:endParaRPr/>
          </a:p>
          <a:p>
            <a:pPr indent="-228600" lvl="1" marL="685800" rtl="0" algn="l">
              <a:lnSpc>
                <a:spcPct val="90000"/>
              </a:lnSpc>
              <a:spcBef>
                <a:spcPts val="600"/>
              </a:spcBef>
              <a:spcAft>
                <a:spcPts val="0"/>
              </a:spcAft>
              <a:buClr>
                <a:schemeClr val="dk1"/>
              </a:buClr>
              <a:buSzPts val="2000"/>
              <a:buChar char="•"/>
            </a:pPr>
            <a:r>
              <a:rPr lang="en-US"/>
              <a:t>Previous research incomplete</a:t>
            </a:r>
            <a:endParaRPr/>
          </a:p>
          <a:p>
            <a:pPr indent="-228600" lvl="1" marL="685800" rtl="0" algn="l">
              <a:lnSpc>
                <a:spcPct val="90000"/>
              </a:lnSpc>
              <a:spcBef>
                <a:spcPts val="600"/>
              </a:spcBef>
              <a:spcAft>
                <a:spcPts val="0"/>
              </a:spcAft>
              <a:buClr>
                <a:schemeClr val="dk1"/>
              </a:buClr>
              <a:buSzPts val="2000"/>
              <a:buChar char="•"/>
            </a:pPr>
            <a:r>
              <a:rPr lang="en-US"/>
              <a:t>Implementation varied</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555" name="Google Shape;555;g26641ddc259_0_285"/>
          <p:cNvPicPr preferRelativeResize="0"/>
          <p:nvPr/>
        </p:nvPicPr>
        <p:blipFill rotWithShape="1">
          <a:blip r:embed="rId3">
            <a:alphaModFix/>
          </a:blip>
          <a:srcRect b="0" l="0" r="0" t="0"/>
          <a:stretch/>
        </p:blipFill>
        <p:spPr>
          <a:xfrm>
            <a:off x="1866259" y="2610434"/>
            <a:ext cx="1680500" cy="3357269"/>
          </a:xfrm>
          <a:prstGeom prst="rect">
            <a:avLst/>
          </a:prstGeom>
          <a:noFill/>
          <a:ln>
            <a:noFill/>
          </a:ln>
        </p:spPr>
      </p:pic>
      <p:pic>
        <p:nvPicPr>
          <p:cNvPr id="556" name="Google Shape;556;g26641ddc259_0_285"/>
          <p:cNvPicPr preferRelativeResize="0"/>
          <p:nvPr/>
        </p:nvPicPr>
        <p:blipFill rotWithShape="1">
          <a:blip r:embed="rId4">
            <a:alphaModFix/>
          </a:blip>
          <a:srcRect b="0" l="0" r="0" t="0"/>
          <a:stretch/>
        </p:blipFill>
        <p:spPr>
          <a:xfrm>
            <a:off x="6606113" y="2625437"/>
            <a:ext cx="1680499" cy="3344629"/>
          </a:xfrm>
          <a:prstGeom prst="rect">
            <a:avLst/>
          </a:prstGeom>
          <a:noFill/>
          <a:ln>
            <a:noFill/>
          </a:ln>
        </p:spPr>
      </p:pic>
      <p:pic>
        <p:nvPicPr>
          <p:cNvPr id="557" name="Google Shape;557;g26641ddc259_0_285"/>
          <p:cNvPicPr preferRelativeResize="0"/>
          <p:nvPr/>
        </p:nvPicPr>
        <p:blipFill rotWithShape="1">
          <a:blip r:embed="rId5">
            <a:alphaModFix/>
          </a:blip>
          <a:srcRect b="0" l="0" r="0" t="0"/>
          <a:stretch/>
        </p:blipFill>
        <p:spPr>
          <a:xfrm>
            <a:off x="1058420" y="2642935"/>
            <a:ext cx="742662" cy="3284500"/>
          </a:xfrm>
          <a:prstGeom prst="rect">
            <a:avLst/>
          </a:prstGeom>
          <a:noFill/>
          <a:ln>
            <a:noFill/>
          </a:ln>
        </p:spPr>
      </p:pic>
      <p:pic>
        <p:nvPicPr>
          <p:cNvPr id="558" name="Google Shape;558;g26641ddc259_0_285"/>
          <p:cNvPicPr preferRelativeResize="0"/>
          <p:nvPr/>
        </p:nvPicPr>
        <p:blipFill rotWithShape="1">
          <a:blip r:embed="rId6">
            <a:alphaModFix/>
          </a:blip>
          <a:srcRect b="0" l="0" r="0" t="0"/>
          <a:stretch/>
        </p:blipFill>
        <p:spPr>
          <a:xfrm>
            <a:off x="4280679" y="2625435"/>
            <a:ext cx="1674848" cy="3302000"/>
          </a:xfrm>
          <a:prstGeom prst="rect">
            <a:avLst/>
          </a:prstGeom>
          <a:noFill/>
          <a:ln>
            <a:noFill/>
          </a:ln>
        </p:spPr>
      </p:pic>
      <p:sp>
        <p:nvSpPr>
          <p:cNvPr id="559" name="Google Shape;559;g26641ddc259_0_285"/>
          <p:cNvSpPr txBox="1"/>
          <p:nvPr/>
        </p:nvSpPr>
        <p:spPr>
          <a:xfrm flipH="1">
            <a:off x="1866159" y="5920797"/>
            <a:ext cx="1680600" cy="2538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1050" u="none" cap="none" strike="noStrike">
                <a:solidFill>
                  <a:schemeClr val="dk1"/>
                </a:solidFill>
                <a:latin typeface="Calibri"/>
                <a:ea typeface="Calibri"/>
                <a:cs typeface="Calibri"/>
                <a:sym typeface="Calibri"/>
              </a:rPr>
              <a:t>Explicit Geometry Model </a:t>
            </a:r>
            <a:endParaRPr b="0" i="0" sz="1050" u="none" cap="none" strike="noStrike">
              <a:solidFill>
                <a:schemeClr val="dk1"/>
              </a:solidFill>
              <a:latin typeface="Calibri"/>
              <a:ea typeface="Calibri"/>
              <a:cs typeface="Calibri"/>
              <a:sym typeface="Calibri"/>
            </a:endParaRPr>
          </a:p>
        </p:txBody>
      </p:sp>
      <p:sp>
        <p:nvSpPr>
          <p:cNvPr id="560" name="Google Shape;560;g26641ddc259_0_285"/>
          <p:cNvSpPr txBox="1"/>
          <p:nvPr/>
        </p:nvSpPr>
        <p:spPr>
          <a:xfrm flipH="1">
            <a:off x="6606010" y="5920797"/>
            <a:ext cx="1680600" cy="415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1050" u="none" cap="none" strike="noStrike">
                <a:solidFill>
                  <a:schemeClr val="dk1"/>
                </a:solidFill>
                <a:latin typeface="Calibri"/>
                <a:ea typeface="Calibri"/>
                <a:cs typeface="Calibri"/>
                <a:sym typeface="Calibri"/>
              </a:rPr>
              <a:t>Well-designed Compact Model </a:t>
            </a:r>
            <a:endParaRPr b="0" i="0" sz="1050" u="none" cap="none" strike="noStrike">
              <a:solidFill>
                <a:schemeClr val="dk1"/>
              </a:solidFill>
              <a:latin typeface="Calibri"/>
              <a:ea typeface="Calibri"/>
              <a:cs typeface="Calibri"/>
              <a:sym typeface="Calibri"/>
            </a:endParaRPr>
          </a:p>
        </p:txBody>
      </p:sp>
      <p:sp>
        <p:nvSpPr>
          <p:cNvPr id="561" name="Google Shape;561;g26641ddc259_0_285"/>
          <p:cNvSpPr txBox="1"/>
          <p:nvPr/>
        </p:nvSpPr>
        <p:spPr>
          <a:xfrm flipH="1">
            <a:off x="4280579" y="5865523"/>
            <a:ext cx="1680600" cy="415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1050" u="none" cap="none" strike="noStrike">
                <a:solidFill>
                  <a:schemeClr val="dk1"/>
                </a:solidFill>
                <a:latin typeface="Calibri"/>
                <a:ea typeface="Calibri"/>
                <a:cs typeface="Calibri"/>
                <a:sym typeface="Calibri"/>
              </a:rPr>
              <a:t>Simplified Pressure Drop Model</a:t>
            </a:r>
            <a:endParaRPr b="0" i="0" sz="1050" u="none" cap="none" strike="noStrike">
              <a:solidFill>
                <a:schemeClr val="dk1"/>
              </a:solidFill>
              <a:latin typeface="Calibri"/>
              <a:ea typeface="Calibri"/>
              <a:cs typeface="Calibri"/>
              <a:sym typeface="Calibri"/>
            </a:endParaRPr>
          </a:p>
        </p:txBody>
      </p:sp>
      <p:pic>
        <p:nvPicPr>
          <p:cNvPr descr="Shape&#10;&#10;Description automatically generated with medium confidence" id="562" name="Google Shape;562;g26641ddc259_0_285"/>
          <p:cNvPicPr preferRelativeResize="0"/>
          <p:nvPr/>
        </p:nvPicPr>
        <p:blipFill rotWithShape="1">
          <a:blip r:embed="rId7">
            <a:alphaModFix/>
          </a:blip>
          <a:srcRect b="0" l="0" r="0" t="0"/>
          <a:stretch/>
        </p:blipFill>
        <p:spPr>
          <a:xfrm>
            <a:off x="4957137" y="774702"/>
            <a:ext cx="2581909" cy="1760855"/>
          </a:xfrm>
          <a:prstGeom prst="rect">
            <a:avLst/>
          </a:prstGeom>
          <a:noFill/>
          <a:ln>
            <a:noFill/>
          </a:ln>
        </p:spPr>
      </p:pic>
      <p:sp>
        <p:nvSpPr>
          <p:cNvPr id="563" name="Google Shape;563;g26641ddc259_0_285"/>
          <p:cNvSpPr txBox="1"/>
          <p:nvPr/>
        </p:nvSpPr>
        <p:spPr>
          <a:xfrm>
            <a:off x="7644447" y="1378130"/>
            <a:ext cx="11388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Courtesy Hu, B </a:t>
            </a:r>
            <a:endParaRPr/>
          </a:p>
          <a:p>
            <a:pPr indent="0" lvl="0" marL="0" marR="0" rtl="0" algn="l">
              <a:spcBef>
                <a:spcPts val="0"/>
              </a:spcBef>
              <a:spcAft>
                <a:spcPts val="0"/>
              </a:spcAft>
              <a:buNone/>
            </a:pPr>
            <a:r>
              <a:rPr lang="en-US" sz="1200">
                <a:solidFill>
                  <a:schemeClr val="dk1"/>
                </a:solidFill>
                <a:latin typeface="Calibri"/>
                <a:ea typeface="Calibri"/>
                <a:cs typeface="Calibri"/>
                <a:sym typeface="Calibri"/>
              </a:rPr>
              <a:t>           RP-1675</a:t>
            </a:r>
            <a:endParaRPr sz="1200">
              <a:solidFill>
                <a:schemeClr val="dk1"/>
              </a:solidFill>
              <a:latin typeface="Calibri"/>
              <a:ea typeface="Calibri"/>
              <a:cs typeface="Calibri"/>
              <a:sym typeface="Calibri"/>
            </a:endParaRPr>
          </a:p>
        </p:txBody>
      </p:sp>
      <p:sp>
        <p:nvSpPr>
          <p:cNvPr id="564" name="Google Shape;564;g26641ddc259_0_285"/>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65" name="Google Shape;565;g26641ddc259_0_285"/>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66" name="Google Shape;566;g26641ddc259_0_285"/>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g26641ddc259_0_30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CFD Modeling Guidance For Flow Resistance</a:t>
            </a:r>
            <a:endParaRPr/>
          </a:p>
        </p:txBody>
      </p:sp>
      <p:sp>
        <p:nvSpPr>
          <p:cNvPr id="572" name="Google Shape;572;g26641ddc259_0_302"/>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Resistances are common</a:t>
            </a:r>
            <a:endParaRPr/>
          </a:p>
          <a:p>
            <a:pPr indent="-228600" lvl="1" marL="685800" rtl="0" algn="l">
              <a:lnSpc>
                <a:spcPct val="90000"/>
              </a:lnSpc>
              <a:spcBef>
                <a:spcPts val="1200"/>
              </a:spcBef>
              <a:spcAft>
                <a:spcPts val="0"/>
              </a:spcAft>
              <a:buClr>
                <a:schemeClr val="dk1"/>
              </a:buClr>
              <a:buSzPts val="2000"/>
              <a:buChar char="•"/>
            </a:pPr>
            <a:r>
              <a:rPr lang="en-US"/>
              <a:t>Tiles, perf doors, louvres…</a:t>
            </a:r>
            <a:endParaRPr/>
          </a:p>
          <a:p>
            <a:pPr indent="-228600" lvl="1" marL="685800" rtl="0" algn="l">
              <a:lnSpc>
                <a:spcPct val="90000"/>
              </a:lnSpc>
              <a:spcBef>
                <a:spcPts val="600"/>
              </a:spcBef>
              <a:spcAft>
                <a:spcPts val="0"/>
              </a:spcAft>
              <a:buClr>
                <a:schemeClr val="dk1"/>
              </a:buClr>
              <a:buSzPts val="2000"/>
              <a:buChar char="•"/>
            </a:pPr>
            <a:r>
              <a:rPr lang="en-US"/>
              <a:t>Previous research incomplete</a:t>
            </a:r>
            <a:endParaRPr/>
          </a:p>
          <a:p>
            <a:pPr indent="-228600" lvl="1" marL="685800" rtl="0" algn="l">
              <a:lnSpc>
                <a:spcPct val="90000"/>
              </a:lnSpc>
              <a:spcBef>
                <a:spcPts val="600"/>
              </a:spcBef>
              <a:spcAft>
                <a:spcPts val="0"/>
              </a:spcAft>
              <a:buClr>
                <a:schemeClr val="dk1"/>
              </a:buClr>
              <a:buSzPts val="2000"/>
              <a:buChar char="•"/>
            </a:pPr>
            <a:r>
              <a:rPr lang="en-US"/>
              <a:t>Implementation varied</a:t>
            </a:r>
            <a:endParaRPr/>
          </a:p>
          <a:p>
            <a:pPr indent="-228600" lvl="0" marL="228600" rtl="0" algn="l">
              <a:lnSpc>
                <a:spcPct val="90000"/>
              </a:lnSpc>
              <a:spcBef>
                <a:spcPts val="1000"/>
              </a:spcBef>
              <a:spcAft>
                <a:spcPts val="0"/>
              </a:spcAft>
              <a:buClr>
                <a:schemeClr val="dk1"/>
              </a:buClr>
              <a:buSzPts val="2400"/>
              <a:buChar char="•"/>
            </a:pPr>
            <a:r>
              <a:rPr lang="en-US"/>
              <a:t>TC 4.10 proposing research</a:t>
            </a:r>
            <a:endParaRPr/>
          </a:p>
          <a:p>
            <a:pPr indent="-228600" lvl="1" marL="685800" rtl="0" algn="l">
              <a:lnSpc>
                <a:spcPct val="90000"/>
              </a:lnSpc>
              <a:spcBef>
                <a:spcPts val="1200"/>
              </a:spcBef>
              <a:spcAft>
                <a:spcPts val="0"/>
              </a:spcAft>
              <a:buClr>
                <a:schemeClr val="dk1"/>
              </a:buClr>
              <a:buSzPts val="2000"/>
              <a:buChar char="•"/>
            </a:pPr>
            <a:r>
              <a:rPr lang="en-US"/>
              <a:t>Jim VanGilder</a:t>
            </a:r>
            <a:endParaRPr/>
          </a:p>
          <a:p>
            <a:pPr indent="-228600" lvl="1" marL="685800" rtl="0" algn="l">
              <a:lnSpc>
                <a:spcPct val="90000"/>
              </a:lnSpc>
              <a:spcBef>
                <a:spcPts val="600"/>
              </a:spcBef>
              <a:spcAft>
                <a:spcPts val="0"/>
              </a:spcAft>
              <a:buClr>
                <a:schemeClr val="dk1"/>
              </a:buClr>
              <a:buSzPts val="2000"/>
              <a:buChar char="•"/>
            </a:pPr>
            <a:r>
              <a:rPr lang="en-US"/>
              <a:t>Duncan Phyfe</a:t>
            </a:r>
            <a:endParaRPr/>
          </a:p>
          <a:p>
            <a:pPr indent="-228600" lvl="1" marL="685800" rtl="0" algn="l">
              <a:lnSpc>
                <a:spcPct val="90000"/>
              </a:lnSpc>
              <a:spcBef>
                <a:spcPts val="600"/>
              </a:spcBef>
              <a:spcAft>
                <a:spcPts val="0"/>
              </a:spcAft>
              <a:buClr>
                <a:schemeClr val="dk1"/>
              </a:buClr>
              <a:buSzPts val="2000"/>
              <a:buChar char="•"/>
            </a:pPr>
            <a:r>
              <a:rPr lang="en-US"/>
              <a:t>Mark Seymour</a:t>
            </a:r>
            <a:endParaRPr/>
          </a:p>
          <a:p>
            <a:pPr indent="-228600" lvl="0" marL="228600" rtl="0" algn="l">
              <a:lnSpc>
                <a:spcPct val="90000"/>
              </a:lnSpc>
              <a:spcBef>
                <a:spcPts val="1000"/>
              </a:spcBef>
              <a:spcAft>
                <a:spcPts val="0"/>
              </a:spcAft>
              <a:buClr>
                <a:schemeClr val="dk1"/>
              </a:buClr>
              <a:buSzPts val="2400"/>
              <a:buChar char="•"/>
            </a:pPr>
            <a:r>
              <a:rPr lang="en-US"/>
              <a:t>TC 9.9 co-sponsor?</a:t>
            </a:r>
            <a:endParaRPr/>
          </a:p>
          <a:p>
            <a:pPr indent="-101600" lvl="1" marL="685800" rtl="0" algn="l">
              <a:lnSpc>
                <a:spcPct val="90000"/>
              </a:lnSpc>
              <a:spcBef>
                <a:spcPts val="1200"/>
              </a:spcBef>
              <a:spcAft>
                <a:spcPts val="0"/>
              </a:spcAft>
              <a:buClr>
                <a:schemeClr val="dk1"/>
              </a:buClr>
              <a:buSzPts val="2000"/>
              <a:buNone/>
            </a:pPr>
            <a:r>
              <a:t/>
            </a:r>
            <a:endParaRPr/>
          </a:p>
          <a:p>
            <a:pPr indent="-76200" lvl="0" marL="228600" rtl="0" algn="l">
              <a:lnSpc>
                <a:spcPct val="90000"/>
              </a:lnSpc>
              <a:spcBef>
                <a:spcPts val="1000"/>
              </a:spcBef>
              <a:spcAft>
                <a:spcPts val="0"/>
              </a:spcAft>
              <a:buClr>
                <a:schemeClr val="dk1"/>
              </a:buClr>
              <a:buSzPts val="2400"/>
              <a:buNone/>
            </a:pPr>
            <a:r>
              <a:t/>
            </a:r>
            <a:endParaRPr/>
          </a:p>
        </p:txBody>
      </p:sp>
      <p:sp>
        <p:nvSpPr>
          <p:cNvPr id="573" name="Google Shape;573;g26641ddc259_0_302"/>
          <p:cNvSpPr txBox="1"/>
          <p:nvPr/>
        </p:nvSpPr>
        <p:spPr>
          <a:xfrm flipH="1">
            <a:off x="6606010" y="6076662"/>
            <a:ext cx="1680600" cy="415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050">
                <a:solidFill>
                  <a:schemeClr val="dk1"/>
                </a:solidFill>
                <a:latin typeface="Calibri"/>
                <a:ea typeface="Calibri"/>
                <a:cs typeface="Calibri"/>
                <a:sym typeface="Calibri"/>
              </a:rPr>
              <a:t>Well-designed Compact Model </a:t>
            </a:r>
            <a:endParaRPr sz="1050">
              <a:solidFill>
                <a:schemeClr val="dk1"/>
              </a:solidFill>
              <a:latin typeface="Calibri"/>
              <a:ea typeface="Calibri"/>
              <a:cs typeface="Calibri"/>
              <a:sym typeface="Calibri"/>
            </a:endParaRPr>
          </a:p>
        </p:txBody>
      </p:sp>
      <p:sp>
        <p:nvSpPr>
          <p:cNvPr id="574" name="Google Shape;574;g26641ddc259_0_302"/>
          <p:cNvSpPr txBox="1"/>
          <p:nvPr/>
        </p:nvSpPr>
        <p:spPr>
          <a:xfrm flipH="1">
            <a:off x="4280579" y="6021388"/>
            <a:ext cx="1680600" cy="415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050">
                <a:solidFill>
                  <a:schemeClr val="dk1"/>
                </a:solidFill>
                <a:latin typeface="Calibri"/>
                <a:ea typeface="Calibri"/>
                <a:cs typeface="Calibri"/>
                <a:sym typeface="Calibri"/>
              </a:rPr>
              <a:t>Simplified Pressure Drop Model</a:t>
            </a:r>
            <a:endParaRPr sz="1050">
              <a:solidFill>
                <a:schemeClr val="dk1"/>
              </a:solidFill>
              <a:latin typeface="Calibri"/>
              <a:ea typeface="Calibri"/>
              <a:cs typeface="Calibri"/>
              <a:sym typeface="Calibri"/>
            </a:endParaRPr>
          </a:p>
        </p:txBody>
      </p:sp>
      <p:sp>
        <p:nvSpPr>
          <p:cNvPr id="575" name="Google Shape;575;g26641ddc259_0_30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76" name="Google Shape;576;g26641ddc259_0_30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77" name="Google Shape;577;g26641ddc259_0_30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pic>
        <p:nvPicPr>
          <p:cNvPr id="582" name="Google Shape;582;g26641ddc259_0_312" title="Media1.mp4">
            <a:hlinkClick r:id="rId3"/>
          </p:cNvPr>
          <p:cNvPicPr preferRelativeResize="0"/>
          <p:nvPr/>
        </p:nvPicPr>
        <p:blipFill>
          <a:blip r:embed="rId4">
            <a:alphaModFix/>
          </a:blip>
          <a:stretch>
            <a:fillRect/>
          </a:stretch>
        </p:blipFill>
        <p:spPr>
          <a:xfrm>
            <a:off x="1618225" y="2868750"/>
            <a:ext cx="6015075" cy="3308300"/>
          </a:xfrm>
          <a:prstGeom prst="rect">
            <a:avLst/>
          </a:prstGeom>
          <a:noFill/>
          <a:ln>
            <a:noFill/>
          </a:ln>
        </p:spPr>
      </p:pic>
      <p:sp>
        <p:nvSpPr>
          <p:cNvPr id="583" name="Google Shape;583;g26641ddc259_0_312"/>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External Flow</a:t>
            </a:r>
            <a:endParaRPr/>
          </a:p>
        </p:txBody>
      </p:sp>
      <p:sp>
        <p:nvSpPr>
          <p:cNvPr id="584" name="Google Shape;584;g26641ddc259_0_312"/>
          <p:cNvSpPr txBox="1"/>
          <p:nvPr>
            <p:ph idx="1" type="body"/>
          </p:nvPr>
        </p:nvSpPr>
        <p:spPr>
          <a:xfrm>
            <a:off x="429275" y="1130155"/>
            <a:ext cx="7886700" cy="15414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Common application of CFD for data centers</a:t>
            </a:r>
            <a:endParaRPr/>
          </a:p>
          <a:p>
            <a:pPr indent="-228600" lvl="0" marL="228600" rtl="0" algn="l">
              <a:lnSpc>
                <a:spcPct val="90000"/>
              </a:lnSpc>
              <a:spcBef>
                <a:spcPts val="1600"/>
              </a:spcBef>
              <a:spcAft>
                <a:spcPts val="0"/>
              </a:spcAft>
              <a:buClr>
                <a:schemeClr val="dk1"/>
              </a:buClr>
              <a:buSzPts val="2400"/>
              <a:buChar char="•"/>
            </a:pPr>
            <a:r>
              <a:rPr lang="en-US"/>
              <a:t>Modeling quality variable</a:t>
            </a:r>
            <a:endParaRPr/>
          </a:p>
          <a:p>
            <a:pPr indent="-228600" lvl="0" marL="228600" rtl="0" algn="l">
              <a:lnSpc>
                <a:spcPct val="90000"/>
              </a:lnSpc>
              <a:spcBef>
                <a:spcPts val="1600"/>
              </a:spcBef>
              <a:spcAft>
                <a:spcPts val="0"/>
              </a:spcAft>
              <a:buClr>
                <a:schemeClr val="dk1"/>
              </a:buClr>
              <a:buSzPts val="2400"/>
              <a:buChar char="•"/>
            </a:pPr>
            <a:r>
              <a:rPr lang="en-US"/>
              <a:t>Energy use effectiveness impact high</a:t>
            </a:r>
            <a:endParaRPr/>
          </a:p>
        </p:txBody>
      </p:sp>
      <p:grpSp>
        <p:nvGrpSpPr>
          <p:cNvPr id="585" name="Google Shape;585;g26641ddc259_0_312"/>
          <p:cNvGrpSpPr/>
          <p:nvPr/>
        </p:nvGrpSpPr>
        <p:grpSpPr>
          <a:xfrm>
            <a:off x="4926528" y="3546034"/>
            <a:ext cx="2641500" cy="1120601"/>
            <a:chOff x="6738383" y="4088973"/>
            <a:chExt cx="3522000" cy="1494135"/>
          </a:xfrm>
        </p:grpSpPr>
        <p:cxnSp>
          <p:nvCxnSpPr>
            <p:cNvPr id="586" name="Google Shape;586;g26641ddc259_0_312"/>
            <p:cNvCxnSpPr>
              <a:stCxn id="587" idx="1"/>
            </p:cNvCxnSpPr>
            <p:nvPr/>
          </p:nvCxnSpPr>
          <p:spPr>
            <a:xfrm rot="10800000">
              <a:off x="6738383" y="4425708"/>
              <a:ext cx="1210500" cy="439200"/>
            </a:xfrm>
            <a:prstGeom prst="straightConnector1">
              <a:avLst/>
            </a:prstGeom>
            <a:noFill/>
            <a:ln cap="flat" cmpd="sng" w="28575">
              <a:solidFill>
                <a:schemeClr val="lt1"/>
              </a:solidFill>
              <a:prstDash val="solid"/>
              <a:miter lim="800000"/>
              <a:headEnd len="sm" w="sm" type="none"/>
              <a:tailEnd len="med" w="med" type="triangle"/>
            </a:ln>
          </p:spPr>
        </p:cxnSp>
        <p:cxnSp>
          <p:nvCxnSpPr>
            <p:cNvPr id="588" name="Google Shape;588;g26641ddc259_0_312"/>
            <p:cNvCxnSpPr/>
            <p:nvPr/>
          </p:nvCxnSpPr>
          <p:spPr>
            <a:xfrm rot="10800000">
              <a:off x="7537583" y="4088973"/>
              <a:ext cx="411300" cy="657900"/>
            </a:xfrm>
            <a:prstGeom prst="straightConnector1">
              <a:avLst/>
            </a:prstGeom>
            <a:noFill/>
            <a:ln cap="flat" cmpd="sng" w="28575">
              <a:solidFill>
                <a:schemeClr val="lt1"/>
              </a:solidFill>
              <a:prstDash val="solid"/>
              <a:miter lim="800000"/>
              <a:headEnd len="sm" w="sm" type="none"/>
              <a:tailEnd len="med" w="med" type="triangle"/>
            </a:ln>
          </p:spPr>
        </p:cxnSp>
        <p:sp>
          <p:nvSpPr>
            <p:cNvPr id="587" name="Google Shape;587;g26641ddc259_0_312"/>
            <p:cNvSpPr txBox="1"/>
            <p:nvPr/>
          </p:nvSpPr>
          <p:spPr>
            <a:xfrm>
              <a:off x="7948883" y="4146708"/>
              <a:ext cx="2311500" cy="143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lt1"/>
                  </a:solidFill>
                  <a:latin typeface="Calibri"/>
                  <a:ea typeface="Calibri"/>
                  <a:cs typeface="Calibri"/>
                  <a:sym typeface="Calibri"/>
                </a:rPr>
                <a:t>Risk of significant under-prediction plume conc’s in this region</a:t>
              </a:r>
              <a:endParaRPr/>
            </a:p>
          </p:txBody>
        </p:sp>
      </p:grpSp>
      <p:pic>
        <p:nvPicPr>
          <p:cNvPr descr="Logo&#10;&#10;Description automatically generated" id="589" name="Google Shape;589;g26641ddc259_0_312"/>
          <p:cNvPicPr preferRelativeResize="0"/>
          <p:nvPr/>
        </p:nvPicPr>
        <p:blipFill rotWithShape="1">
          <a:blip r:embed="rId5">
            <a:alphaModFix/>
          </a:blip>
          <a:srcRect b="46508" l="22037" r="22215" t="24741"/>
          <a:stretch/>
        </p:blipFill>
        <p:spPr>
          <a:xfrm>
            <a:off x="2153895" y="3925425"/>
            <a:ext cx="3680508" cy="1067658"/>
          </a:xfrm>
          <a:prstGeom prst="rect">
            <a:avLst/>
          </a:prstGeom>
          <a:noFill/>
          <a:ln>
            <a:noFill/>
          </a:ln>
        </p:spPr>
      </p:pic>
      <p:grpSp>
        <p:nvGrpSpPr>
          <p:cNvPr id="590" name="Google Shape;590;g26641ddc259_0_312"/>
          <p:cNvGrpSpPr/>
          <p:nvPr/>
        </p:nvGrpSpPr>
        <p:grpSpPr>
          <a:xfrm>
            <a:off x="4865789" y="3995423"/>
            <a:ext cx="2882700" cy="1828350"/>
            <a:chOff x="6487720" y="2961542"/>
            <a:chExt cx="3843600" cy="2437800"/>
          </a:xfrm>
        </p:grpSpPr>
        <p:cxnSp>
          <p:nvCxnSpPr>
            <p:cNvPr id="591" name="Google Shape;591;g26641ddc259_0_312"/>
            <p:cNvCxnSpPr>
              <a:stCxn id="592" idx="1"/>
            </p:cNvCxnSpPr>
            <p:nvPr/>
          </p:nvCxnSpPr>
          <p:spPr>
            <a:xfrm rot="10800000">
              <a:off x="6487720" y="4257842"/>
              <a:ext cx="742200" cy="423300"/>
            </a:xfrm>
            <a:prstGeom prst="straightConnector1">
              <a:avLst/>
            </a:prstGeom>
            <a:noFill/>
            <a:ln cap="flat" cmpd="sng" w="28575">
              <a:solidFill>
                <a:schemeClr val="lt1"/>
              </a:solidFill>
              <a:prstDash val="solid"/>
              <a:miter lim="800000"/>
              <a:headEnd len="sm" w="sm" type="none"/>
              <a:tailEnd len="med" w="med" type="triangle"/>
            </a:ln>
          </p:spPr>
        </p:cxnSp>
        <p:sp>
          <p:nvSpPr>
            <p:cNvPr id="592" name="Google Shape;592;g26641ddc259_0_312"/>
            <p:cNvSpPr txBox="1"/>
            <p:nvPr/>
          </p:nvSpPr>
          <p:spPr>
            <a:xfrm>
              <a:off x="7229920" y="3962942"/>
              <a:ext cx="3101400" cy="143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lt1"/>
                  </a:solidFill>
                  <a:latin typeface="Calibri"/>
                  <a:ea typeface="Calibri"/>
                  <a:cs typeface="Calibri"/>
                  <a:sym typeface="Calibri"/>
                </a:rPr>
                <a:t>Risk of significant over- prediction of plume concentrations in this region</a:t>
              </a:r>
              <a:endParaRPr/>
            </a:p>
          </p:txBody>
        </p:sp>
        <p:cxnSp>
          <p:nvCxnSpPr>
            <p:cNvPr id="593" name="Google Shape;593;g26641ddc259_0_312"/>
            <p:cNvCxnSpPr>
              <a:stCxn id="592" idx="1"/>
            </p:cNvCxnSpPr>
            <p:nvPr/>
          </p:nvCxnSpPr>
          <p:spPr>
            <a:xfrm rot="10800000">
              <a:off x="6487720" y="2961542"/>
              <a:ext cx="742200" cy="1719600"/>
            </a:xfrm>
            <a:prstGeom prst="straightConnector1">
              <a:avLst/>
            </a:prstGeom>
            <a:noFill/>
            <a:ln cap="flat" cmpd="sng" w="28575">
              <a:solidFill>
                <a:schemeClr val="lt1"/>
              </a:solidFill>
              <a:prstDash val="solid"/>
              <a:miter lim="800000"/>
              <a:headEnd len="sm" w="sm" type="none"/>
              <a:tailEnd len="med" w="med" type="triangle"/>
            </a:ln>
          </p:spPr>
        </p:cxnSp>
      </p:grpSp>
      <p:sp>
        <p:nvSpPr>
          <p:cNvPr id="594" name="Google Shape;594;g26641ddc259_0_312"/>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595" name="Google Shape;595;g26641ddc259_0_312"/>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596" name="Google Shape;596;g26641ddc259_0_312"/>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9"/>
                                        </p:tgtEl>
                                        <p:attrNameLst>
                                          <p:attrName>style.visibility</p:attrName>
                                        </p:attrNameLst>
                                      </p:cBhvr>
                                      <p:to>
                                        <p:strVal val="visible"/>
                                      </p:to>
                                    </p:set>
                                  </p:childTnLst>
                                </p:cTn>
                              </p:par>
                              <p:par>
                                <p:cTn fill="hold" nodeType="withEffect" presetClass="exit" presetID="1" presetSubtype="0">
                                  <p:stCondLst>
                                    <p:cond delay="0"/>
                                  </p:stCondLst>
                                  <p:childTnLst>
                                    <p:set>
                                      <p:cBhvr>
                                        <p:cTn dur="1" fill="hold">
                                          <p:stCondLst>
                                            <p:cond delay="1"/>
                                          </p:stCondLst>
                                        </p:cTn>
                                        <p:tgtEl>
                                          <p:spTgt spid="589"/>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9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2"/>
                                        </p:tgtEl>
                                        <p:attrNameLst>
                                          <p:attrName>style.visibility</p:attrName>
                                        </p:attrNameLst>
                                      </p:cBhvr>
                                      <p:to>
                                        <p:strVal val="visible"/>
                                      </p:to>
                                    </p:set>
                                    <p:animEffect filter="fade" transition="in">
                                      <p:cBhvr>
                                        <p:cTn dur="1000"/>
                                        <p:tgtEl>
                                          <p:spTgt spid="5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g26641ddc259_0_330"/>
          <p:cNvSpPr txBox="1"/>
          <p:nvPr/>
        </p:nvSpPr>
        <p:spPr>
          <a:xfrm>
            <a:off x="81088" y="1369600"/>
            <a:ext cx="5829300" cy="4227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100"/>
              <a:buFont typeface="Calibri"/>
              <a:buNone/>
            </a:pPr>
            <a:r>
              <a:t/>
            </a:r>
            <a:endParaRPr sz="2100">
              <a:solidFill>
                <a:srgbClr val="2D5A87"/>
              </a:solidFill>
              <a:latin typeface="Calibri"/>
              <a:ea typeface="Calibri"/>
              <a:cs typeface="Calibri"/>
              <a:sym typeface="Calibri"/>
            </a:endParaRPr>
          </a:p>
        </p:txBody>
      </p:sp>
      <p:pic>
        <p:nvPicPr>
          <p:cNvPr id="602" name="Google Shape;602;g26641ddc259_0_330"/>
          <p:cNvPicPr preferRelativeResize="0"/>
          <p:nvPr/>
        </p:nvPicPr>
        <p:blipFill rotWithShape="1">
          <a:blip r:embed="rId3">
            <a:alphaModFix/>
          </a:blip>
          <a:srcRect b="0" l="0" r="0" t="0"/>
          <a:stretch/>
        </p:blipFill>
        <p:spPr>
          <a:xfrm>
            <a:off x="1514267" y="1991133"/>
            <a:ext cx="6115466" cy="3439952"/>
          </a:xfrm>
          <a:prstGeom prst="rect">
            <a:avLst/>
          </a:prstGeom>
          <a:noFill/>
          <a:ln>
            <a:noFill/>
          </a:ln>
        </p:spPr>
      </p:pic>
      <p:grpSp>
        <p:nvGrpSpPr>
          <p:cNvPr id="603" name="Google Shape;603;g26641ddc259_0_330"/>
          <p:cNvGrpSpPr/>
          <p:nvPr/>
        </p:nvGrpSpPr>
        <p:grpSpPr>
          <a:xfrm>
            <a:off x="4926528" y="2797888"/>
            <a:ext cx="2641500" cy="1798076"/>
            <a:chOff x="6738383" y="4088973"/>
            <a:chExt cx="3522000" cy="2397435"/>
          </a:xfrm>
        </p:grpSpPr>
        <p:cxnSp>
          <p:nvCxnSpPr>
            <p:cNvPr id="604" name="Google Shape;604;g26641ddc259_0_330"/>
            <p:cNvCxnSpPr>
              <a:stCxn id="605" idx="1"/>
            </p:cNvCxnSpPr>
            <p:nvPr/>
          </p:nvCxnSpPr>
          <p:spPr>
            <a:xfrm rot="10800000">
              <a:off x="6738383" y="4241058"/>
              <a:ext cx="1210500" cy="1075500"/>
            </a:xfrm>
            <a:prstGeom prst="straightConnector1">
              <a:avLst/>
            </a:prstGeom>
            <a:noFill/>
            <a:ln cap="flat" cmpd="sng" w="28575">
              <a:solidFill>
                <a:schemeClr val="lt1"/>
              </a:solidFill>
              <a:prstDash val="solid"/>
              <a:miter lim="800000"/>
              <a:headEnd len="sm" w="sm" type="none"/>
              <a:tailEnd len="med" w="med" type="triangle"/>
            </a:ln>
          </p:spPr>
        </p:cxnSp>
        <p:cxnSp>
          <p:nvCxnSpPr>
            <p:cNvPr id="606" name="Google Shape;606;g26641ddc259_0_330"/>
            <p:cNvCxnSpPr/>
            <p:nvPr/>
          </p:nvCxnSpPr>
          <p:spPr>
            <a:xfrm rot="10800000">
              <a:off x="7537583" y="4088973"/>
              <a:ext cx="411300" cy="657900"/>
            </a:xfrm>
            <a:prstGeom prst="straightConnector1">
              <a:avLst/>
            </a:prstGeom>
            <a:noFill/>
            <a:ln cap="flat" cmpd="sng" w="28575">
              <a:solidFill>
                <a:schemeClr val="lt1"/>
              </a:solidFill>
              <a:prstDash val="solid"/>
              <a:miter lim="800000"/>
              <a:headEnd len="sm" w="sm" type="none"/>
              <a:tailEnd len="med" w="med" type="triangle"/>
            </a:ln>
          </p:spPr>
        </p:cxnSp>
        <p:sp>
          <p:nvSpPr>
            <p:cNvPr id="605" name="Google Shape;605;g26641ddc259_0_330"/>
            <p:cNvSpPr txBox="1"/>
            <p:nvPr/>
          </p:nvSpPr>
          <p:spPr>
            <a:xfrm>
              <a:off x="7948883" y="4146708"/>
              <a:ext cx="2311500" cy="2339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Risk of significant under-prediction of plume concentrations in this region</a:t>
              </a:r>
              <a:endParaRPr/>
            </a:p>
          </p:txBody>
        </p:sp>
      </p:grpSp>
      <p:pic>
        <p:nvPicPr>
          <p:cNvPr descr="Logo&#10;&#10;Description automatically generated" id="607" name="Google Shape;607;g26641ddc259_0_330"/>
          <p:cNvPicPr preferRelativeResize="0"/>
          <p:nvPr/>
        </p:nvPicPr>
        <p:blipFill rotWithShape="1">
          <a:blip r:embed="rId4">
            <a:alphaModFix/>
          </a:blip>
          <a:srcRect b="46508" l="22037" r="22215" t="24741"/>
          <a:stretch/>
        </p:blipFill>
        <p:spPr>
          <a:xfrm>
            <a:off x="2153895" y="3177278"/>
            <a:ext cx="3680508" cy="1067658"/>
          </a:xfrm>
          <a:prstGeom prst="rect">
            <a:avLst/>
          </a:prstGeom>
          <a:noFill/>
          <a:ln>
            <a:noFill/>
          </a:ln>
        </p:spPr>
      </p:pic>
      <p:grpSp>
        <p:nvGrpSpPr>
          <p:cNvPr id="608" name="Google Shape;608;g26641ddc259_0_330"/>
          <p:cNvGrpSpPr/>
          <p:nvPr/>
        </p:nvGrpSpPr>
        <p:grpSpPr>
          <a:xfrm>
            <a:off x="4865789" y="3247501"/>
            <a:ext cx="2882700" cy="1951425"/>
            <a:chOff x="6487720" y="2961842"/>
            <a:chExt cx="3843600" cy="2601900"/>
          </a:xfrm>
        </p:grpSpPr>
        <p:cxnSp>
          <p:nvCxnSpPr>
            <p:cNvPr id="609" name="Google Shape;609;g26641ddc259_0_330"/>
            <p:cNvCxnSpPr>
              <a:stCxn id="610" idx="1"/>
            </p:cNvCxnSpPr>
            <p:nvPr/>
          </p:nvCxnSpPr>
          <p:spPr>
            <a:xfrm rot="10800000">
              <a:off x="6487720" y="4257842"/>
              <a:ext cx="742200" cy="505500"/>
            </a:xfrm>
            <a:prstGeom prst="straightConnector1">
              <a:avLst/>
            </a:prstGeom>
            <a:noFill/>
            <a:ln cap="flat" cmpd="sng" w="28575">
              <a:solidFill>
                <a:schemeClr val="lt1"/>
              </a:solidFill>
              <a:prstDash val="solid"/>
              <a:miter lim="800000"/>
              <a:headEnd len="sm" w="sm" type="none"/>
              <a:tailEnd len="med" w="med" type="triangle"/>
            </a:ln>
          </p:spPr>
        </p:cxnSp>
        <p:sp>
          <p:nvSpPr>
            <p:cNvPr id="610" name="Google Shape;610;g26641ddc259_0_330"/>
            <p:cNvSpPr txBox="1"/>
            <p:nvPr/>
          </p:nvSpPr>
          <p:spPr>
            <a:xfrm>
              <a:off x="7229920" y="3962942"/>
              <a:ext cx="3101400" cy="160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Risk of significant over- prediction of plume concentrations in this region</a:t>
              </a:r>
              <a:endParaRPr/>
            </a:p>
          </p:txBody>
        </p:sp>
        <p:cxnSp>
          <p:nvCxnSpPr>
            <p:cNvPr id="611" name="Google Shape;611;g26641ddc259_0_330"/>
            <p:cNvCxnSpPr>
              <a:stCxn id="610" idx="1"/>
            </p:cNvCxnSpPr>
            <p:nvPr/>
          </p:nvCxnSpPr>
          <p:spPr>
            <a:xfrm rot="10800000">
              <a:off x="6487720" y="2961842"/>
              <a:ext cx="742200" cy="1801500"/>
            </a:xfrm>
            <a:prstGeom prst="straightConnector1">
              <a:avLst/>
            </a:prstGeom>
            <a:noFill/>
            <a:ln cap="flat" cmpd="sng" w="28575">
              <a:solidFill>
                <a:schemeClr val="lt1"/>
              </a:solidFill>
              <a:prstDash val="solid"/>
              <a:miter lim="800000"/>
              <a:headEnd len="sm" w="sm" type="none"/>
              <a:tailEnd len="med" w="med" type="triangle"/>
            </a:ln>
          </p:spPr>
        </p:cxnSp>
      </p:grpSp>
      <p:sp>
        <p:nvSpPr>
          <p:cNvPr id="612" name="Google Shape;612;g26641ddc259_0_330"/>
          <p:cNvSpPr txBox="1"/>
          <p:nvPr>
            <p:ph type="title"/>
          </p:nvPr>
        </p:nvSpPr>
        <p:spPr>
          <a:xfrm>
            <a:off x="628649" y="891269"/>
            <a:ext cx="7886700" cy="8868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Concentration Predictions - Atmospheric Turbulence</a:t>
            </a:r>
            <a:endParaRPr/>
          </a:p>
        </p:txBody>
      </p:sp>
      <p:sp>
        <p:nvSpPr>
          <p:cNvPr id="613" name="Google Shape;613;g26641ddc259_0_330"/>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14" name="Google Shape;614;g26641ddc259_0_330"/>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15" name="Google Shape;615;g26641ddc259_0_33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2"/>
                                        </p:tgtEl>
                                        <p:attrNameLst>
                                          <p:attrName>style.visibility</p:attrName>
                                        </p:attrNameLst>
                                      </p:cBhvr>
                                      <p:to>
                                        <p:strVal val="visible"/>
                                      </p:to>
                                    </p:set>
                                    <p:animEffect filter="fade" transition="in">
                                      <p:cBhvr>
                                        <p:cTn dur="5000"/>
                                        <p:tgtEl>
                                          <p:spTgt spid="602"/>
                                        </p:tgtEl>
                                      </p:cBhvr>
                                    </p:animEffect>
                                  </p:childTnLst>
                                </p:cTn>
                              </p:par>
                              <p:par>
                                <p:cTn fill="hold" nodeType="withEffect" presetClass="exit" presetID="1" presetSubtype="0">
                                  <p:stCondLst>
                                    <p:cond delay="0"/>
                                  </p:stCondLst>
                                  <p:childTnLst>
                                    <p:set>
                                      <p:cBhvr>
                                        <p:cTn dur="1" fill="hold">
                                          <p:stCondLst>
                                            <p:cond delay="1"/>
                                          </p:stCondLst>
                                        </p:cTn>
                                        <p:tgtEl>
                                          <p:spTgt spid="607"/>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g26641ddc259_0_348"/>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Support for Refrigerant ignition and flammability</a:t>
            </a:r>
            <a:endParaRPr/>
          </a:p>
        </p:txBody>
      </p:sp>
      <p:sp>
        <p:nvSpPr>
          <p:cNvPr id="621" name="Google Shape;621;g26641ddc259_0_348"/>
          <p:cNvSpPr txBox="1"/>
          <p:nvPr>
            <p:ph idx="1" type="body"/>
          </p:nvPr>
        </p:nvSpPr>
        <p:spPr>
          <a:xfrm>
            <a:off x="628650" y="1130157"/>
            <a:ext cx="7886700" cy="5046900"/>
          </a:xfrm>
          <a:prstGeom prst="rect">
            <a:avLst/>
          </a:prstGeom>
          <a:noFill/>
          <a:ln>
            <a:noFill/>
          </a:ln>
        </p:spPr>
        <p:txBody>
          <a:bodyPr anchorCtr="0" anchor="t"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Hypothesis:</a:t>
            </a:r>
            <a:endParaRPr/>
          </a:p>
          <a:p>
            <a:pPr indent="-228600" lvl="1" marL="685800" rtl="0" algn="l">
              <a:lnSpc>
                <a:spcPct val="90000"/>
              </a:lnSpc>
              <a:spcBef>
                <a:spcPts val="1200"/>
              </a:spcBef>
              <a:spcAft>
                <a:spcPts val="0"/>
              </a:spcAft>
              <a:buClr>
                <a:schemeClr val="dk1"/>
              </a:buClr>
              <a:buSzPts val="2000"/>
              <a:buChar char="•"/>
            </a:pPr>
            <a:r>
              <a:rPr lang="en-US"/>
              <a:t>Introduction of A2L rapid adoption</a:t>
            </a:r>
            <a:endParaRPr/>
          </a:p>
          <a:p>
            <a:pPr indent="-228600" lvl="1" marL="685800" rtl="0" algn="l">
              <a:lnSpc>
                <a:spcPct val="90000"/>
              </a:lnSpc>
              <a:spcBef>
                <a:spcPts val="600"/>
              </a:spcBef>
              <a:spcAft>
                <a:spcPts val="0"/>
              </a:spcAft>
              <a:buClr>
                <a:schemeClr val="dk1"/>
              </a:buClr>
              <a:buSzPts val="2000"/>
              <a:buChar char="•"/>
            </a:pPr>
            <a:r>
              <a:rPr lang="en-US"/>
              <a:t>Significant New Alternatives Policy (SNAP)</a:t>
            </a:r>
            <a:endParaRPr/>
          </a:p>
          <a:p>
            <a:pPr indent="-228600" lvl="1" marL="685800" rtl="0" algn="l">
              <a:lnSpc>
                <a:spcPct val="90000"/>
              </a:lnSpc>
              <a:spcBef>
                <a:spcPts val="600"/>
              </a:spcBef>
              <a:spcAft>
                <a:spcPts val="0"/>
              </a:spcAft>
              <a:buClr>
                <a:schemeClr val="dk1"/>
              </a:buClr>
              <a:buSzPts val="2000"/>
              <a:buChar char="•"/>
            </a:pPr>
            <a:r>
              <a:rPr lang="en-US"/>
              <a:t>“Mildly flammable” nature of A2L refrigerants, UL 60335-2-40 Standard</a:t>
            </a:r>
            <a:endParaRPr/>
          </a:p>
          <a:p>
            <a:pPr indent="-228600" lvl="1" marL="685800" rtl="0" algn="l">
              <a:lnSpc>
                <a:spcPct val="90000"/>
              </a:lnSpc>
              <a:spcBef>
                <a:spcPts val="600"/>
              </a:spcBef>
              <a:spcAft>
                <a:spcPts val="0"/>
              </a:spcAft>
              <a:buClr>
                <a:schemeClr val="dk1"/>
              </a:buClr>
              <a:buSzPts val="2000"/>
              <a:buChar char="•"/>
            </a:pPr>
            <a:r>
              <a:rPr lang="en-US"/>
              <a:t>Need for uniform code across NA to facilitate seamless adoption for data center</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600"/>
              </a:spcBef>
              <a:spcAft>
                <a:spcPts val="0"/>
              </a:spcAft>
              <a:buClr>
                <a:schemeClr val="dk1"/>
              </a:buClr>
              <a:buSzPts val="2400"/>
              <a:buChar char="•"/>
            </a:pPr>
            <a:r>
              <a:rPr lang="en-US"/>
              <a:t>Call for action?</a:t>
            </a:r>
            <a:endParaRPr/>
          </a:p>
          <a:p>
            <a:pPr indent="-228600" lvl="1" marL="685800" rtl="0" algn="l">
              <a:lnSpc>
                <a:spcPct val="90000"/>
              </a:lnSpc>
              <a:spcBef>
                <a:spcPts val="1200"/>
              </a:spcBef>
              <a:spcAft>
                <a:spcPts val="0"/>
              </a:spcAft>
              <a:buClr>
                <a:schemeClr val="dk1"/>
              </a:buClr>
              <a:buSzPts val="2000"/>
              <a:buChar char="•"/>
            </a:pPr>
            <a:r>
              <a:rPr lang="en-US"/>
              <a:t>Since ASHRAE is there a concern?</a:t>
            </a:r>
            <a:endParaRPr/>
          </a:p>
          <a:p>
            <a:pPr indent="-228600" lvl="1" marL="685800" rtl="0" algn="l">
              <a:lnSpc>
                <a:spcPct val="90000"/>
              </a:lnSpc>
              <a:spcBef>
                <a:spcPts val="600"/>
              </a:spcBef>
              <a:spcAft>
                <a:spcPts val="0"/>
              </a:spcAft>
              <a:buClr>
                <a:schemeClr val="dk1"/>
              </a:buClr>
              <a:buSzPts val="2000"/>
              <a:buChar char="•"/>
            </a:pPr>
            <a:r>
              <a:rPr lang="en-US"/>
              <a:t>After meeting feedback to: Rick Pavlak, Mukul Anand</a:t>
            </a:r>
            <a:endParaRPr/>
          </a:p>
        </p:txBody>
      </p:sp>
      <p:sp>
        <p:nvSpPr>
          <p:cNvPr id="622" name="Google Shape;622;g26641ddc259_0_348"/>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23" name="Google Shape;623;g26641ddc259_0_348"/>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24" name="Google Shape;624;g26641ddc259_0_348"/>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g26641ddc259_0_356"/>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Other Research Ideas</a:t>
            </a:r>
            <a:endParaRPr/>
          </a:p>
        </p:txBody>
      </p:sp>
      <p:sp>
        <p:nvSpPr>
          <p:cNvPr id="630" name="Google Shape;630;g26641ddc259_0_356"/>
          <p:cNvSpPr txBox="1"/>
          <p:nvPr>
            <p:ph idx="1" type="body"/>
          </p:nvPr>
        </p:nvSpPr>
        <p:spPr>
          <a:xfrm>
            <a:off x="628650" y="1130157"/>
            <a:ext cx="7886700" cy="5046900"/>
          </a:xfrm>
          <a:prstGeom prst="rect">
            <a:avLst/>
          </a:prstGeom>
          <a:noFill/>
          <a:ln>
            <a:noFill/>
          </a:ln>
        </p:spPr>
        <p:txBody>
          <a:bodyPr anchorCtr="0" anchor="ctr" bIns="45700" lIns="91425" spcFirstLastPara="1" rIns="91425" wrap="square" tIns="0">
            <a:normAutofit/>
          </a:bodyPr>
          <a:lstStyle/>
          <a:p>
            <a:pPr indent="-228600" lvl="0" marL="228600" rtl="0" algn="l">
              <a:lnSpc>
                <a:spcPct val="90000"/>
              </a:lnSpc>
              <a:spcBef>
                <a:spcPts val="0"/>
              </a:spcBef>
              <a:spcAft>
                <a:spcPts val="0"/>
              </a:spcAft>
              <a:buClr>
                <a:schemeClr val="dk1"/>
              </a:buClr>
              <a:buSzPts val="2400"/>
              <a:buChar char="•"/>
            </a:pPr>
            <a:r>
              <a:rPr lang="en-US"/>
              <a:t>Other ideas?</a:t>
            </a:r>
            <a:endParaRPr/>
          </a:p>
          <a:p>
            <a:pPr indent="-76200" lvl="0" marL="228600" rtl="0" algn="l">
              <a:lnSpc>
                <a:spcPct val="90000"/>
              </a:lnSpc>
              <a:spcBef>
                <a:spcPts val="1600"/>
              </a:spcBef>
              <a:spcAft>
                <a:spcPts val="0"/>
              </a:spcAft>
              <a:buClr>
                <a:schemeClr val="dk1"/>
              </a:buClr>
              <a:buSzPts val="2400"/>
              <a:buNone/>
            </a:pPr>
            <a:r>
              <a:t/>
            </a:r>
            <a:endParaRPr/>
          </a:p>
        </p:txBody>
      </p:sp>
      <p:sp>
        <p:nvSpPr>
          <p:cNvPr id="631" name="Google Shape;631;g26641ddc259_0_35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32" name="Google Shape;632;g26641ddc259_0_35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33" name="Google Shape;633;g26641ddc259_0_35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sp>
        <p:nvSpPr>
          <p:cNvPr id="639" name="Google Shape;639;g26641ddc259_0_200"/>
          <p:cNvSpPr txBox="1"/>
          <p:nvPr>
            <p:ph type="title"/>
          </p:nvPr>
        </p:nvSpPr>
        <p:spPr>
          <a:xfrm>
            <a:off x="628649"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Publications Committee Update</a:t>
            </a:r>
            <a:endParaRPr/>
          </a:p>
        </p:txBody>
      </p:sp>
      <p:sp>
        <p:nvSpPr>
          <p:cNvPr id="640" name="Google Shape;640;g26641ddc259_0_200"/>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41" name="Google Shape;641;g26641ddc259_0_200"/>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42" name="Google Shape;642;g26641ddc259_0_200"/>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6" name="Shape 646"/>
        <p:cNvGrpSpPr/>
        <p:nvPr/>
      </p:nvGrpSpPr>
      <p:grpSpPr>
        <a:xfrm>
          <a:off x="0" y="0"/>
          <a:ext cx="0" cy="0"/>
          <a:chOff x="0" y="0"/>
          <a:chExt cx="0" cy="0"/>
        </a:xfrm>
      </p:grpSpPr>
      <p:grpSp>
        <p:nvGrpSpPr>
          <p:cNvPr id="647" name="Google Shape;647;g1ef7a8bf7cf_0_82"/>
          <p:cNvGrpSpPr/>
          <p:nvPr/>
        </p:nvGrpSpPr>
        <p:grpSpPr>
          <a:xfrm>
            <a:off x="72720" y="634146"/>
            <a:ext cx="8954775" cy="6261651"/>
            <a:chOff x="542734" y="1593691"/>
            <a:chExt cx="11939700" cy="5650800"/>
          </a:xfrm>
        </p:grpSpPr>
        <p:pic>
          <p:nvPicPr>
            <p:cNvPr descr="Blue Lines over White Background Powerpoint Template" id="648" name="Google Shape;648;g1ef7a8bf7cf_0_82"/>
            <p:cNvPicPr preferRelativeResize="0"/>
            <p:nvPr/>
          </p:nvPicPr>
          <p:blipFill rotWithShape="1">
            <a:blip r:embed="rId3">
              <a:alphaModFix amt="57000"/>
            </a:blip>
            <a:srcRect b="0" l="0" r="0" t="38953"/>
            <a:stretch/>
          </p:blipFill>
          <p:spPr>
            <a:xfrm>
              <a:off x="685816" y="1776886"/>
              <a:ext cx="10439400" cy="2698405"/>
            </a:xfrm>
            <a:prstGeom prst="rect">
              <a:avLst/>
            </a:prstGeom>
            <a:noFill/>
            <a:ln>
              <a:noFill/>
            </a:ln>
          </p:spPr>
        </p:pic>
        <p:sp>
          <p:nvSpPr>
            <p:cNvPr id="649" name="Google Shape;649;g1ef7a8bf7cf_0_82"/>
            <p:cNvSpPr/>
            <p:nvPr/>
          </p:nvSpPr>
          <p:spPr>
            <a:xfrm>
              <a:off x="542734" y="1593691"/>
              <a:ext cx="11939700" cy="5650800"/>
            </a:xfrm>
            <a:prstGeom prst="rect">
              <a:avLst/>
            </a:prstGeom>
            <a:noFill/>
            <a:ln>
              <a:noFill/>
            </a:ln>
          </p:spPr>
          <p:txBody>
            <a:bodyPr anchorCtr="0" anchor="t" bIns="33600" lIns="67225" spcFirstLastPara="1" rIns="67225" wrap="square" tIns="33600">
              <a:noAutofit/>
            </a:bodyPr>
            <a:lstStyle/>
            <a:p>
              <a:pPr indent="0" lvl="0" marL="0" marR="0" rtl="0" algn="ctr">
                <a:spcBef>
                  <a:spcPts val="0"/>
                </a:spcBef>
                <a:spcAft>
                  <a:spcPts val="0"/>
                </a:spcAft>
                <a:buNone/>
              </a:pPr>
              <a:r>
                <a:t/>
              </a:r>
              <a:endParaRPr b="1" i="0" sz="1000" u="none" cap="none" strike="noStrike">
                <a:solidFill>
                  <a:srgbClr val="3F3F3F"/>
                </a:solidFill>
                <a:latin typeface="Arial"/>
                <a:ea typeface="Arial"/>
                <a:cs typeface="Arial"/>
                <a:sym typeface="Arial"/>
              </a:endParaRPr>
            </a:p>
            <a:p>
              <a:pPr indent="0" lvl="0" marL="0" marR="0" rtl="0" algn="l">
                <a:lnSpc>
                  <a:spcPct val="150000"/>
                </a:lnSpc>
                <a:spcBef>
                  <a:spcPts val="0"/>
                </a:spcBef>
                <a:spcAft>
                  <a:spcPts val="0"/>
                </a:spcAft>
                <a:buNone/>
              </a:pPr>
              <a:r>
                <a:rPr b="1" i="0" lang="en-US" sz="1800" u="sng" cap="none" strike="noStrike">
                  <a:solidFill>
                    <a:schemeClr val="dk1"/>
                  </a:solidFill>
                  <a:latin typeface="Arial Black"/>
                  <a:ea typeface="Arial Black"/>
                  <a:cs typeface="Arial Black"/>
                  <a:sym typeface="Arial Black"/>
                </a:rPr>
                <a:t>Mission: </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Provide timely updates about IT changes its impact on  data center  infrastructure.</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Original Goals: </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1.) Quicker content updates    2.)  Greatly increase # of people accessing our content</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Obstacle: </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1.) Ashrae had no inhouse Wikipedia Platform expertise (have to outsource)</a:t>
              </a:r>
              <a:endParaRPr sz="1000"/>
            </a:p>
            <a:p>
              <a:pPr indent="0" lvl="0" marL="0" marR="0" rtl="0" algn="l">
                <a:spcBef>
                  <a:spcPts val="0"/>
                </a:spcBef>
                <a:spcAft>
                  <a:spcPts val="0"/>
                </a:spcAft>
                <a:buNone/>
              </a:pPr>
              <a:r>
                <a:rPr b="1" i="0" lang="en-US" sz="1800" u="none" cap="none" strike="noStrike">
                  <a:solidFill>
                    <a:schemeClr val="dk1"/>
                  </a:solidFill>
                  <a:latin typeface="Arial"/>
                  <a:ea typeface="Arial"/>
                  <a:cs typeface="Arial"/>
                  <a:sym typeface="Arial"/>
                </a:rPr>
                <a:t>2.) Outsourcing would greatly increase online subscription cost</a:t>
              </a:r>
              <a:endParaRPr sz="1000"/>
            </a:p>
            <a:p>
              <a:pPr indent="0" lvl="0" marL="0" marR="0" rtl="0" algn="l">
                <a:lnSpc>
                  <a:spcPct val="150000"/>
                </a:lnSpc>
                <a:spcBef>
                  <a:spcPts val="2200"/>
                </a:spcBef>
                <a:spcAft>
                  <a:spcPts val="0"/>
                </a:spcAft>
                <a:buNone/>
              </a:pPr>
              <a:r>
                <a:rPr b="1" i="0" lang="en-US" sz="1800" u="sng" cap="none" strike="noStrike">
                  <a:solidFill>
                    <a:schemeClr val="dk1"/>
                  </a:solidFill>
                  <a:latin typeface="Arial Black"/>
                  <a:ea typeface="Arial Black"/>
                  <a:cs typeface="Arial Black"/>
                  <a:sym typeface="Arial Black"/>
                </a:rPr>
                <a:t>Solution:  </a:t>
              </a:r>
              <a:r>
                <a:rPr b="1" i="0" lang="en-US" sz="1800" u="none" cap="none" strike="noStrike">
                  <a:solidFill>
                    <a:schemeClr val="dk1"/>
                  </a:solidFill>
                  <a:latin typeface="Arial"/>
                  <a:ea typeface="Arial"/>
                  <a:cs typeface="Arial"/>
                  <a:sym typeface="Arial"/>
                </a:rPr>
                <a:t>Use Sharepoint Platform instead</a:t>
              </a:r>
              <a:br>
                <a:rPr b="1" i="0" lang="en-US" sz="1800" u="none" cap="none" strike="noStrike">
                  <a:solidFill>
                    <a:schemeClr val="dk1"/>
                  </a:solidFill>
                  <a:latin typeface="Arial Black"/>
                  <a:ea typeface="Arial Black"/>
                  <a:cs typeface="Arial Black"/>
                  <a:sym typeface="Arial Black"/>
                </a:rPr>
              </a:br>
              <a:r>
                <a:rPr b="1" i="0" lang="en-US" sz="1800" u="none" cap="none" strike="noStrike">
                  <a:solidFill>
                    <a:schemeClr val="dk1"/>
                  </a:solidFill>
                  <a:latin typeface="Arial"/>
                  <a:ea typeface="Arial"/>
                  <a:cs typeface="Arial"/>
                  <a:sym typeface="Arial"/>
                </a:rPr>
                <a:t>Reduces online subscription cost to hopefully $5 / month</a:t>
              </a:r>
              <a:endParaRPr sz="1000"/>
            </a:p>
            <a:p>
              <a:pPr indent="0" lvl="0" marL="0" marR="0" rtl="0" algn="l">
                <a:lnSpc>
                  <a:spcPct val="150000"/>
                </a:lnSpc>
                <a:spcBef>
                  <a:spcPts val="1300"/>
                </a:spcBef>
                <a:spcAft>
                  <a:spcPts val="0"/>
                </a:spcAft>
                <a:buNone/>
              </a:pPr>
              <a:r>
                <a:t/>
              </a:r>
              <a:endParaRPr b="1" i="0" sz="1900" u="none" cap="none" strike="noStrike">
                <a:solidFill>
                  <a:schemeClr val="dk1"/>
                </a:solidFill>
                <a:latin typeface="Arial"/>
                <a:ea typeface="Arial"/>
                <a:cs typeface="Arial"/>
                <a:sym typeface="Arial"/>
              </a:endParaRPr>
            </a:p>
          </p:txBody>
        </p:sp>
      </p:grpSp>
      <p:sp>
        <p:nvSpPr>
          <p:cNvPr id="650" name="Google Shape;650;g1ef7a8bf7cf_0_82"/>
          <p:cNvSpPr txBox="1"/>
          <p:nvPr>
            <p:ph idx="4294967295" type="sldNum"/>
          </p:nvPr>
        </p:nvSpPr>
        <p:spPr>
          <a:xfrm>
            <a:off x="4378363" y="6493371"/>
            <a:ext cx="483900" cy="2598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sz="1500">
                <a:solidFill>
                  <a:srgbClr val="000000"/>
                </a:solidFill>
                <a:latin typeface="Arial Black"/>
                <a:ea typeface="Arial Black"/>
                <a:cs typeface="Arial Black"/>
                <a:sym typeface="Arial Black"/>
              </a:rPr>
              <a:t>‹#›</a:t>
            </a:fld>
            <a:endParaRPr sz="1500">
              <a:solidFill>
                <a:srgbClr val="000000"/>
              </a:solidFill>
              <a:latin typeface="Arial Black"/>
              <a:ea typeface="Arial Black"/>
              <a:cs typeface="Arial Black"/>
              <a:sym typeface="Arial Black"/>
            </a:endParaRPr>
          </a:p>
        </p:txBody>
      </p:sp>
      <p:sp>
        <p:nvSpPr>
          <p:cNvPr id="651" name="Google Shape;651;g1ef7a8bf7cf_0_82"/>
          <p:cNvSpPr txBox="1"/>
          <p:nvPr/>
        </p:nvSpPr>
        <p:spPr>
          <a:xfrm>
            <a:off x="634425" y="76904"/>
            <a:ext cx="9027600" cy="375600"/>
          </a:xfrm>
          <a:prstGeom prst="rect">
            <a:avLst/>
          </a:prstGeom>
          <a:noFill/>
          <a:ln>
            <a:noFill/>
          </a:ln>
        </p:spPr>
        <p:txBody>
          <a:bodyPr anchorCtr="0" anchor="t" bIns="33600" lIns="67225" spcFirstLastPara="1" rIns="67225" wrap="square" tIns="33600">
            <a:spAutoFit/>
          </a:bodyPr>
          <a:lstStyle/>
          <a:p>
            <a:pPr indent="0" lvl="0" marL="0" marR="0" rtl="0" algn="l">
              <a:spcBef>
                <a:spcPts val="0"/>
              </a:spcBef>
              <a:spcAft>
                <a:spcPts val="0"/>
              </a:spcAft>
              <a:buNone/>
            </a:pPr>
            <a:r>
              <a:rPr b="1" i="0" lang="en-US" sz="2000" u="none" cap="none" strike="noStrike">
                <a:solidFill>
                  <a:schemeClr val="lt1"/>
                </a:solidFill>
                <a:latin typeface="Arial"/>
                <a:ea typeface="Arial"/>
                <a:cs typeface="Arial"/>
                <a:sym typeface="Arial"/>
              </a:rPr>
              <a:t>Physical Books Transition to Online Encyclopedia, Wiki, or Info Sys</a:t>
            </a:r>
            <a:r>
              <a:rPr b="1" i="0" lang="en-US" sz="1900" u="none" cap="none" strike="noStrike">
                <a:solidFill>
                  <a:schemeClr val="lt1"/>
                </a:solidFill>
                <a:latin typeface="Arial"/>
                <a:ea typeface="Arial"/>
                <a:cs typeface="Arial"/>
                <a:sym typeface="Arial"/>
              </a:rPr>
              <a:t>	   </a:t>
            </a:r>
            <a:endParaRPr sz="900">
              <a:solidFill>
                <a:schemeClr val="lt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5" name="Shape 655"/>
        <p:cNvGrpSpPr/>
        <p:nvPr/>
      </p:nvGrpSpPr>
      <p:grpSpPr>
        <a:xfrm>
          <a:off x="0" y="0"/>
          <a:ext cx="0" cy="0"/>
          <a:chOff x="0" y="0"/>
          <a:chExt cx="0" cy="0"/>
        </a:xfrm>
      </p:grpSpPr>
      <p:sp>
        <p:nvSpPr>
          <p:cNvPr id="656" name="Google Shape;656;g1ef7a8bf7cf_0_90"/>
          <p:cNvSpPr txBox="1"/>
          <p:nvPr>
            <p:ph idx="1" type="body"/>
          </p:nvPr>
        </p:nvSpPr>
        <p:spPr>
          <a:xfrm>
            <a:off x="92679" y="982846"/>
            <a:ext cx="8919000" cy="5369700"/>
          </a:xfrm>
          <a:prstGeom prst="rect">
            <a:avLst/>
          </a:prstGeom>
          <a:noFill/>
          <a:ln>
            <a:noFill/>
          </a:ln>
        </p:spPr>
        <p:txBody>
          <a:bodyPr anchorCtr="0" anchor="t" bIns="36500" lIns="72975" spcFirstLastPara="1" rIns="72975" wrap="square" tIns="36500">
            <a:normAutofit/>
          </a:bodyPr>
          <a:lstStyle/>
          <a:p>
            <a:pPr indent="0" lvl="0" marL="0" rtl="0" algn="l">
              <a:spcBef>
                <a:spcPts val="0"/>
              </a:spcBef>
              <a:spcAft>
                <a:spcPts val="0"/>
              </a:spcAft>
              <a:buNone/>
            </a:pPr>
            <a:r>
              <a:rPr b="1" i="0" lang="en-US" sz="1800" u="sng" cap="none" strike="noStrike">
                <a:latin typeface="Arial Black"/>
                <a:ea typeface="Arial Black"/>
                <a:cs typeface="Arial Black"/>
                <a:sym typeface="Arial Black"/>
              </a:rPr>
              <a:t>Original Concept: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114300" lvl="0" marL="63500" rtl="0" algn="l">
              <a:spcBef>
                <a:spcPts val="500"/>
              </a:spcBef>
              <a:spcAft>
                <a:spcPts val="0"/>
              </a:spcAft>
              <a:buClr>
                <a:schemeClr val="dk1"/>
              </a:buClr>
              <a:buSzPts val="1800"/>
              <a:buChar char="•"/>
            </a:pPr>
            <a:r>
              <a:rPr b="1" i="0" lang="en-US" sz="1800" u="none" cap="none" strike="noStrike">
                <a:latin typeface="Arial Black"/>
                <a:ea typeface="Arial Black"/>
                <a:cs typeface="Arial Black"/>
                <a:sym typeface="Arial Black"/>
              </a:rPr>
              <a:t>Step 1 - </a:t>
            </a:r>
            <a:r>
              <a:rPr b="1" i="0" lang="en-US" sz="1800" u="none" cap="none" strike="noStrike">
                <a:latin typeface="Arial"/>
                <a:ea typeface="Arial"/>
                <a:cs typeface="Arial"/>
                <a:sym typeface="Arial"/>
              </a:rPr>
              <a:t>Start with Books 1, 3, &amp; 4</a:t>
            </a:r>
            <a:endParaRPr/>
          </a:p>
          <a:p>
            <a:pPr indent="-114300" lvl="0" marL="63500" rtl="0" algn="l">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Step 2 –</a:t>
            </a:r>
            <a:r>
              <a:rPr b="1" i="0" lang="en-US" sz="1800" u="none" cap="none" strike="noStrike">
                <a:latin typeface="Arial"/>
                <a:ea typeface="Arial"/>
                <a:cs typeface="Arial"/>
                <a:sym typeface="Arial"/>
              </a:rPr>
              <a:t>Another 3 or 4 Books, etc.</a:t>
            </a:r>
            <a:endParaRPr/>
          </a:p>
          <a:p>
            <a:pPr indent="0" lvl="0" marL="63500" rtl="0" algn="l">
              <a:spcBef>
                <a:spcPts val="2000"/>
              </a:spcBef>
              <a:spcAft>
                <a:spcPts val="0"/>
              </a:spcAft>
              <a:buClr>
                <a:schemeClr val="dk1"/>
              </a:buClr>
              <a:buSzPts val="1800"/>
              <a:buNone/>
            </a:pPr>
            <a:r>
              <a:t/>
            </a:r>
            <a:endParaRPr b="1" i="0" sz="1800" u="sng" cap="none" strike="noStrike">
              <a:latin typeface="Arial Black"/>
              <a:ea typeface="Arial Black"/>
              <a:cs typeface="Arial Black"/>
              <a:sym typeface="Arial Black"/>
            </a:endParaRPr>
          </a:p>
          <a:p>
            <a:pPr indent="0" lvl="0" marL="0" rtl="0" algn="l">
              <a:spcBef>
                <a:spcPts val="2000"/>
              </a:spcBef>
              <a:spcAft>
                <a:spcPts val="0"/>
              </a:spcAft>
              <a:buNone/>
            </a:pPr>
            <a:r>
              <a:rPr b="1" i="0" lang="en-US" sz="1800" u="sng" cap="none" strike="noStrike">
                <a:latin typeface="Arial Black"/>
                <a:ea typeface="Arial Black"/>
                <a:cs typeface="Arial Black"/>
                <a:sym typeface="Arial Black"/>
              </a:rPr>
              <a:t>Revised Concept: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114300" lvl="0" marL="63500" rtl="0" algn="l">
              <a:spcBef>
                <a:spcPts val="500"/>
              </a:spcBef>
              <a:spcAft>
                <a:spcPts val="0"/>
              </a:spcAft>
              <a:buClr>
                <a:schemeClr val="dk1"/>
              </a:buClr>
              <a:buSzPts val="1800"/>
              <a:buChar char="•"/>
            </a:pPr>
            <a:r>
              <a:rPr b="1" i="0" lang="en-US" sz="1800" u="none" cap="none" strike="noStrike">
                <a:latin typeface="Arial Black"/>
                <a:ea typeface="Arial Black"/>
                <a:cs typeface="Arial Black"/>
                <a:sym typeface="Arial Black"/>
              </a:rPr>
              <a:t>Step 1 – </a:t>
            </a:r>
            <a:r>
              <a:rPr b="1" i="0" lang="en-US" sz="1800" u="none" cap="none" strike="noStrike">
                <a:latin typeface="Arial"/>
                <a:ea typeface="Arial"/>
                <a:cs typeface="Arial"/>
                <a:sym typeface="Arial"/>
              </a:rPr>
              <a:t>Start with the same Books 1, 2, &amp; 4.  Use the organizational structure of Book 3 &amp; modify accordingly</a:t>
            </a:r>
            <a:endParaRPr/>
          </a:p>
          <a:p>
            <a:pPr indent="-114300" lvl="0" marL="63500" rtl="0" algn="l">
              <a:spcBef>
                <a:spcPts val="2000"/>
              </a:spcBef>
              <a:spcAft>
                <a:spcPts val="0"/>
              </a:spcAft>
              <a:buClr>
                <a:schemeClr val="dk1"/>
              </a:buClr>
              <a:buSzPts val="1800"/>
              <a:buChar char="•"/>
            </a:pPr>
            <a:r>
              <a:rPr b="1" i="0" lang="en-US" sz="1800" u="none" cap="none" strike="noStrike">
                <a:latin typeface="Arial Black"/>
                <a:ea typeface="Arial Black"/>
                <a:cs typeface="Arial Black"/>
                <a:sym typeface="Arial Black"/>
              </a:rPr>
              <a:t>Step 2 – </a:t>
            </a:r>
            <a:r>
              <a:rPr lang="en-US" sz="1800">
                <a:latin typeface="Arial"/>
                <a:ea typeface="Arial"/>
                <a:cs typeface="Arial"/>
                <a:sym typeface="Arial"/>
              </a:rPr>
              <a:t>Do not convert the other Books, consolidate, integrate &amp; import remaining content</a:t>
            </a:r>
            <a:endParaRPr/>
          </a:p>
          <a:p>
            <a:pPr indent="0" lvl="0" marL="63500" rtl="0" algn="l">
              <a:spcBef>
                <a:spcPts val="2000"/>
              </a:spcBef>
              <a:spcAft>
                <a:spcPts val="0"/>
              </a:spcAft>
              <a:buClr>
                <a:schemeClr val="dk1"/>
              </a:buClr>
              <a:buSzPts val="1800"/>
              <a:buNone/>
            </a:pPr>
            <a:r>
              <a:t/>
            </a:r>
            <a:endParaRPr b="1" i="0" sz="1800" u="none" cap="none" strike="noStrike">
              <a:latin typeface="Arial"/>
              <a:ea typeface="Arial"/>
              <a:cs typeface="Arial"/>
              <a:sym typeface="Arial"/>
            </a:endParaRPr>
          </a:p>
          <a:p>
            <a:pPr indent="0" lvl="0" marL="63500" rtl="0" algn="l">
              <a:spcBef>
                <a:spcPts val="2000"/>
              </a:spcBef>
              <a:spcAft>
                <a:spcPts val="0"/>
              </a:spcAft>
              <a:buClr>
                <a:schemeClr val="dk1"/>
              </a:buClr>
              <a:buSzPts val="1600"/>
              <a:buNone/>
            </a:pPr>
            <a:r>
              <a:t/>
            </a:r>
            <a:endParaRPr/>
          </a:p>
        </p:txBody>
      </p:sp>
      <p:sp>
        <p:nvSpPr>
          <p:cNvPr id="657" name="Google Shape;657;g1ef7a8bf7cf_0_90"/>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658" name="Google Shape;658;g1ef7a8bf7cf_0_90"/>
          <p:cNvSpPr txBox="1"/>
          <p:nvPr>
            <p:ph type="title"/>
          </p:nvPr>
        </p:nvSpPr>
        <p:spPr>
          <a:xfrm>
            <a:off x="607758" y="-4"/>
            <a:ext cx="8288100" cy="549300"/>
          </a:xfrm>
          <a:prstGeom prst="rect">
            <a:avLst/>
          </a:prstGeom>
          <a:noFill/>
          <a:ln>
            <a:noFill/>
          </a:ln>
        </p:spPr>
        <p:txBody>
          <a:bodyPr anchorCtr="0" anchor="ctr" bIns="36500" lIns="72975" spcFirstLastPara="1" rIns="72975" wrap="square" tIns="36500">
            <a:noAutofit/>
          </a:bodyPr>
          <a:lstStyle/>
          <a:p>
            <a:pPr indent="0" lvl="0" marL="0" rtl="0" algn="l">
              <a:spcBef>
                <a:spcPts val="0"/>
              </a:spcBef>
              <a:spcAft>
                <a:spcPts val="0"/>
              </a:spcAft>
              <a:buNone/>
            </a:pPr>
            <a:r>
              <a:rPr lang="en-US"/>
              <a:t>Change in Concept</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g1ef7a8bf7cf_0_96"/>
          <p:cNvSpPr txBox="1"/>
          <p:nvPr>
            <p:ph idx="1" type="body"/>
          </p:nvPr>
        </p:nvSpPr>
        <p:spPr>
          <a:xfrm>
            <a:off x="92679" y="982846"/>
            <a:ext cx="8919000" cy="5369700"/>
          </a:xfrm>
          <a:prstGeom prst="rect">
            <a:avLst/>
          </a:prstGeom>
          <a:noFill/>
          <a:ln>
            <a:noFill/>
          </a:ln>
        </p:spPr>
        <p:txBody>
          <a:bodyPr anchorCtr="0" anchor="t" bIns="36500" lIns="72975" spcFirstLastPara="1" rIns="72975" wrap="square" tIns="36500">
            <a:normAutofit/>
          </a:bodyPr>
          <a:lstStyle/>
          <a:p>
            <a:pPr indent="0" lvl="0" marL="0" rtl="0" algn="l">
              <a:spcBef>
                <a:spcPts val="0"/>
              </a:spcBef>
              <a:spcAft>
                <a:spcPts val="0"/>
              </a:spcAft>
              <a:buNone/>
            </a:pPr>
            <a:r>
              <a:rPr b="1" i="0" lang="en-US" sz="1800" u="sng" cap="none" strike="noStrike">
                <a:latin typeface="Arial Black"/>
                <a:ea typeface="Arial Black"/>
                <a:cs typeface="Arial Black"/>
                <a:sym typeface="Arial Black"/>
              </a:rPr>
              <a:t>User Navigation Options: </a:t>
            </a:r>
            <a:br>
              <a:rPr b="1" i="0" lang="en-US" sz="1800" u="none" cap="none" strike="noStrike">
                <a:latin typeface="Arial Black"/>
                <a:ea typeface="Arial Black"/>
                <a:cs typeface="Arial Black"/>
                <a:sym typeface="Arial Black"/>
              </a:rPr>
            </a:br>
            <a:endParaRPr b="1" i="0" sz="1800" u="none" cap="none" strike="noStrike">
              <a:latin typeface="Arial Black"/>
              <a:ea typeface="Arial Black"/>
              <a:cs typeface="Arial Black"/>
              <a:sym typeface="Arial Black"/>
            </a:endParaRPr>
          </a:p>
          <a:p>
            <a:pPr indent="0" lvl="0" marL="0" rtl="0" algn="l">
              <a:spcBef>
                <a:spcPts val="500"/>
              </a:spcBef>
              <a:spcAft>
                <a:spcPts val="0"/>
              </a:spcAft>
              <a:buNone/>
            </a:pPr>
            <a:r>
              <a:rPr b="1" i="0" lang="en-US" sz="1800" u="none" cap="none" strike="noStrike">
                <a:latin typeface="Arial Black"/>
                <a:ea typeface="Arial Black"/>
                <a:cs typeface="Arial Black"/>
                <a:sym typeface="Arial Black"/>
              </a:rPr>
              <a:t>Option 1 – </a:t>
            </a:r>
            <a:r>
              <a:rPr b="1" i="0" lang="en-US" sz="1800" u="none" cap="none" strike="noStrike">
                <a:latin typeface="Arial"/>
                <a:ea typeface="Arial"/>
                <a:cs typeface="Arial"/>
                <a:sym typeface="Arial"/>
              </a:rPr>
              <a:t>Multi-level Table of Contents Search</a:t>
            </a:r>
            <a:endParaRPr/>
          </a:p>
          <a:p>
            <a:pPr indent="0" lvl="0" marL="0" rtl="0" algn="l">
              <a:spcBef>
                <a:spcPts val="2000"/>
              </a:spcBef>
              <a:spcAft>
                <a:spcPts val="0"/>
              </a:spcAft>
              <a:buNone/>
            </a:pPr>
            <a:r>
              <a:rPr b="1" i="0" lang="en-US" sz="1800" u="none" cap="none" strike="noStrike">
                <a:latin typeface="Arial Black"/>
                <a:ea typeface="Arial Black"/>
                <a:cs typeface="Arial Black"/>
                <a:sym typeface="Arial Black"/>
              </a:rPr>
              <a:t>Option 2 – </a:t>
            </a:r>
            <a:r>
              <a:rPr b="1" i="0" lang="en-US" sz="1800" u="none" cap="none" strike="noStrike">
                <a:latin typeface="Arial"/>
                <a:ea typeface="Arial"/>
                <a:cs typeface="Arial"/>
                <a:sym typeface="Arial"/>
              </a:rPr>
              <a:t>Index Search</a:t>
            </a:r>
            <a:endParaRPr/>
          </a:p>
          <a:p>
            <a:pPr indent="0" lvl="0" marL="0" rtl="0" algn="l">
              <a:spcBef>
                <a:spcPts val="2000"/>
              </a:spcBef>
              <a:spcAft>
                <a:spcPts val="0"/>
              </a:spcAft>
              <a:buNone/>
            </a:pPr>
            <a:r>
              <a:rPr b="1" i="0" lang="en-US" sz="1800" u="none" cap="none" strike="noStrike">
                <a:latin typeface="Arial Black"/>
                <a:ea typeface="Arial Black"/>
                <a:cs typeface="Arial Black"/>
                <a:sym typeface="Arial Black"/>
              </a:rPr>
              <a:t>Option 3 – </a:t>
            </a:r>
            <a:r>
              <a:rPr b="1" i="0" lang="en-US" sz="1800" u="none" cap="none" strike="noStrike">
                <a:latin typeface="Arial"/>
                <a:ea typeface="Arial"/>
                <a:cs typeface="Arial"/>
                <a:sym typeface="Arial"/>
              </a:rPr>
              <a:t>Tradition Word / Phrase Generic Search of Entire Site</a:t>
            </a:r>
            <a:endParaRPr/>
          </a:p>
          <a:p>
            <a:pPr indent="0" lvl="0" marL="63500" rtl="0" algn="l">
              <a:spcBef>
                <a:spcPts val="2000"/>
              </a:spcBef>
              <a:spcAft>
                <a:spcPts val="0"/>
              </a:spcAft>
              <a:buClr>
                <a:schemeClr val="dk1"/>
              </a:buClr>
              <a:buSzPts val="1800"/>
              <a:buNone/>
            </a:pPr>
            <a:r>
              <a:t/>
            </a:r>
            <a:endParaRPr b="1" i="0" sz="1800" u="sng" cap="none" strike="noStrike">
              <a:latin typeface="Arial Black"/>
              <a:ea typeface="Arial Black"/>
              <a:cs typeface="Arial Black"/>
              <a:sym typeface="Arial Black"/>
            </a:endParaRPr>
          </a:p>
          <a:p>
            <a:pPr indent="0" lvl="0" marL="63500" rtl="0" algn="l">
              <a:spcBef>
                <a:spcPts val="2000"/>
              </a:spcBef>
              <a:spcAft>
                <a:spcPts val="0"/>
              </a:spcAft>
              <a:buClr>
                <a:schemeClr val="dk1"/>
              </a:buClr>
              <a:buSzPts val="1800"/>
              <a:buNone/>
            </a:pPr>
            <a:r>
              <a:t/>
            </a:r>
            <a:endParaRPr b="1" i="0" sz="1800" u="none" cap="none" strike="noStrike">
              <a:latin typeface="Arial"/>
              <a:ea typeface="Arial"/>
              <a:cs typeface="Arial"/>
              <a:sym typeface="Arial"/>
            </a:endParaRPr>
          </a:p>
          <a:p>
            <a:pPr indent="0" lvl="0" marL="63500" rtl="0" algn="l">
              <a:spcBef>
                <a:spcPts val="2000"/>
              </a:spcBef>
              <a:spcAft>
                <a:spcPts val="0"/>
              </a:spcAft>
              <a:buClr>
                <a:schemeClr val="dk1"/>
              </a:buClr>
              <a:buSzPts val="1600"/>
              <a:buNone/>
            </a:pPr>
            <a:r>
              <a:t/>
            </a:r>
            <a:endParaRPr/>
          </a:p>
        </p:txBody>
      </p:sp>
      <p:sp>
        <p:nvSpPr>
          <p:cNvPr id="664" name="Google Shape;664;g1ef7a8bf7cf_0_96"/>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665" name="Google Shape;665;g1ef7a8bf7cf_0_96"/>
          <p:cNvSpPr txBox="1"/>
          <p:nvPr>
            <p:ph type="title"/>
          </p:nvPr>
        </p:nvSpPr>
        <p:spPr>
          <a:xfrm>
            <a:off x="639883" y="-4"/>
            <a:ext cx="8288100" cy="549300"/>
          </a:xfrm>
          <a:prstGeom prst="rect">
            <a:avLst/>
          </a:prstGeom>
          <a:noFill/>
          <a:ln>
            <a:noFill/>
          </a:ln>
        </p:spPr>
        <p:txBody>
          <a:bodyPr anchorCtr="0" anchor="ctr" bIns="36500" lIns="72975" spcFirstLastPara="1" rIns="72975" wrap="square" tIns="36500">
            <a:noAutofit/>
          </a:bodyPr>
          <a:lstStyle/>
          <a:p>
            <a:pPr indent="0" lvl="0" marL="0" rtl="0" algn="l">
              <a:spcBef>
                <a:spcPts val="0"/>
              </a:spcBef>
              <a:spcAft>
                <a:spcPts val="0"/>
              </a:spcAft>
              <a:buNone/>
            </a:pPr>
            <a:r>
              <a:rPr lang="en-US"/>
              <a:t>Change in Navigation</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9" name="Shape 669"/>
        <p:cNvGrpSpPr/>
        <p:nvPr/>
      </p:nvGrpSpPr>
      <p:grpSpPr>
        <a:xfrm>
          <a:off x="0" y="0"/>
          <a:ext cx="0" cy="0"/>
          <a:chOff x="0" y="0"/>
          <a:chExt cx="0" cy="0"/>
        </a:xfrm>
      </p:grpSpPr>
      <p:sp>
        <p:nvSpPr>
          <p:cNvPr id="670" name="Google Shape;670;g1ef7a8bf7cf_0_102"/>
          <p:cNvSpPr txBox="1"/>
          <p:nvPr>
            <p:ph idx="4294967295" type="sldNum"/>
          </p:nvPr>
        </p:nvSpPr>
        <p:spPr>
          <a:xfrm>
            <a:off x="4420466" y="6481111"/>
            <a:ext cx="2133000" cy="364500"/>
          </a:xfrm>
          <a:prstGeom prst="rect">
            <a:avLst/>
          </a:prstGeom>
          <a:noFill/>
          <a:ln>
            <a:noFill/>
          </a:ln>
        </p:spPr>
        <p:txBody>
          <a:bodyPr anchorCtr="0" anchor="ctr" bIns="33600" lIns="67225" spcFirstLastPara="1" rIns="67225" wrap="square" tIns="336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
        <p:nvSpPr>
          <p:cNvPr id="671" name="Google Shape;671;g1ef7a8bf7cf_0_102"/>
          <p:cNvSpPr txBox="1"/>
          <p:nvPr>
            <p:ph type="title"/>
          </p:nvPr>
        </p:nvSpPr>
        <p:spPr>
          <a:xfrm>
            <a:off x="631858" y="-4"/>
            <a:ext cx="8288100" cy="549300"/>
          </a:xfrm>
          <a:prstGeom prst="rect">
            <a:avLst/>
          </a:prstGeom>
          <a:noFill/>
          <a:ln>
            <a:noFill/>
          </a:ln>
        </p:spPr>
        <p:txBody>
          <a:bodyPr anchorCtr="0" anchor="ctr" bIns="36500" lIns="72975" spcFirstLastPara="1" rIns="72975" wrap="square" tIns="36500">
            <a:noAutofit/>
          </a:bodyPr>
          <a:lstStyle/>
          <a:p>
            <a:pPr indent="0" lvl="0" marL="0" rtl="0" algn="l">
              <a:spcBef>
                <a:spcPts val="0"/>
              </a:spcBef>
              <a:spcAft>
                <a:spcPts val="0"/>
              </a:spcAft>
              <a:buNone/>
            </a:pPr>
            <a:r>
              <a:rPr lang="en-US"/>
              <a:t>Table of Contents</a:t>
            </a:r>
            <a:endParaRPr/>
          </a:p>
        </p:txBody>
      </p:sp>
      <p:pic>
        <p:nvPicPr>
          <p:cNvPr id="672" name="Google Shape;672;g1ef7a8bf7cf_0_102"/>
          <p:cNvPicPr preferRelativeResize="0"/>
          <p:nvPr/>
        </p:nvPicPr>
        <p:blipFill rotWithShape="1">
          <a:blip r:embed="rId3">
            <a:alphaModFix/>
          </a:blip>
          <a:srcRect b="0" l="0" r="0" t="0"/>
          <a:stretch/>
        </p:blipFill>
        <p:spPr>
          <a:xfrm>
            <a:off x="426245" y="792236"/>
            <a:ext cx="8081899" cy="4098103"/>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sp>
        <p:nvSpPr>
          <p:cNvPr id="678" name="Google Shape;678;g26641ddc259_0_209"/>
          <p:cNvSpPr txBox="1"/>
          <p:nvPr>
            <p:ph type="title"/>
          </p:nvPr>
        </p:nvSpPr>
        <p:spPr>
          <a:xfrm>
            <a:off x="628649" y="1"/>
            <a:ext cx="8515500" cy="4572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Topics Working Session </a:t>
            </a:r>
            <a:endParaRPr/>
          </a:p>
        </p:txBody>
      </p:sp>
      <p:sp>
        <p:nvSpPr>
          <p:cNvPr id="679" name="Google Shape;679;g26641ddc259_0_209"/>
          <p:cNvSpPr txBox="1"/>
          <p:nvPr>
            <p:ph idx="1" type="body"/>
          </p:nvPr>
        </p:nvSpPr>
        <p:spPr>
          <a:xfrm>
            <a:off x="628650" y="1130157"/>
            <a:ext cx="7886700" cy="5046900"/>
          </a:xfrm>
          <a:prstGeom prst="rect">
            <a:avLst/>
          </a:prstGeom>
        </p:spPr>
        <p:txBody>
          <a:bodyPr anchorCtr="0" anchor="t" bIns="45700" lIns="91425" spcFirstLastPara="1" rIns="91425" wrap="square" tIns="0">
            <a:normAutofit/>
          </a:bodyPr>
          <a:lstStyle/>
          <a:p>
            <a:pPr indent="-381000" lvl="0" marL="457200" rtl="0" algn="l">
              <a:lnSpc>
                <a:spcPct val="200000"/>
              </a:lnSpc>
              <a:spcBef>
                <a:spcPts val="1000"/>
              </a:spcBef>
              <a:spcAft>
                <a:spcPts val="0"/>
              </a:spcAft>
              <a:buSzPts val="2400"/>
              <a:buChar char="●"/>
            </a:pPr>
            <a:r>
              <a:rPr lang="en-US"/>
              <a:t>Break into groups of 3-4 people</a:t>
            </a:r>
            <a:endParaRPr/>
          </a:p>
          <a:p>
            <a:pPr indent="-381000" lvl="0" marL="457200" rtl="0" algn="l">
              <a:lnSpc>
                <a:spcPct val="200000"/>
              </a:lnSpc>
              <a:spcBef>
                <a:spcPts val="0"/>
              </a:spcBef>
              <a:spcAft>
                <a:spcPts val="0"/>
              </a:spcAft>
              <a:buSzPts val="2400"/>
              <a:buChar char="●"/>
            </a:pPr>
            <a:r>
              <a:rPr lang="en-US"/>
              <a:t>Write down 1-2 ideas for Program Topics  </a:t>
            </a:r>
            <a:endParaRPr/>
          </a:p>
          <a:p>
            <a:pPr indent="-355600" lvl="1" marL="914400" rtl="0" algn="l">
              <a:lnSpc>
                <a:spcPct val="200000"/>
              </a:lnSpc>
              <a:spcBef>
                <a:spcPts val="0"/>
              </a:spcBef>
              <a:spcAft>
                <a:spcPts val="0"/>
              </a:spcAft>
              <a:buSzPts val="2000"/>
              <a:buChar char="○"/>
            </a:pPr>
            <a:r>
              <a:rPr b="1" lang="en-US"/>
              <a:t>Spend 10 minutes discussing in groups</a:t>
            </a:r>
            <a:endParaRPr b="1"/>
          </a:p>
          <a:p>
            <a:pPr indent="-381000" lvl="0" marL="457200" rtl="0" algn="l">
              <a:lnSpc>
                <a:spcPct val="200000"/>
              </a:lnSpc>
              <a:spcBef>
                <a:spcPts val="0"/>
              </a:spcBef>
              <a:spcAft>
                <a:spcPts val="0"/>
              </a:spcAft>
              <a:buSzPts val="2400"/>
              <a:buChar char="●"/>
            </a:pPr>
            <a:r>
              <a:rPr lang="en-US"/>
              <a:t>Convene to note Program topics from groups</a:t>
            </a:r>
            <a:endParaRPr/>
          </a:p>
          <a:p>
            <a:pPr indent="-381000" lvl="0" marL="457200" rtl="0" algn="l">
              <a:lnSpc>
                <a:spcPct val="200000"/>
              </a:lnSpc>
              <a:spcBef>
                <a:spcPts val="0"/>
              </a:spcBef>
              <a:spcAft>
                <a:spcPts val="0"/>
              </a:spcAft>
              <a:buSzPts val="2400"/>
              <a:buChar char="●"/>
            </a:pPr>
            <a:r>
              <a:rPr lang="en-US"/>
              <a:t>Topics will be noted for further follow-up</a:t>
            </a:r>
            <a:endParaRPr/>
          </a:p>
        </p:txBody>
      </p:sp>
      <p:sp>
        <p:nvSpPr>
          <p:cNvPr id="680" name="Google Shape;680;g26641ddc259_0_209"/>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81" name="Google Shape;681;g26641ddc259_0_209"/>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82" name="Google Shape;682;g26641ddc259_0_209"/>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6" name="Shape 686"/>
        <p:cNvGrpSpPr/>
        <p:nvPr/>
      </p:nvGrpSpPr>
      <p:grpSpPr>
        <a:xfrm>
          <a:off x="0" y="0"/>
          <a:ext cx="0" cy="0"/>
          <a:chOff x="0" y="0"/>
          <a:chExt cx="0" cy="0"/>
        </a:xfrm>
      </p:grpSpPr>
      <p:sp>
        <p:nvSpPr>
          <p:cNvPr id="687" name="Google Shape;687;p26"/>
          <p:cNvSpPr/>
          <p:nvPr/>
        </p:nvSpPr>
        <p:spPr>
          <a:xfrm>
            <a:off x="914400" y="2971800"/>
            <a:ext cx="7467600" cy="132343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600"/>
              <a:buFont typeface="Noto Sans Symbols"/>
              <a:buNone/>
            </a:pPr>
            <a:r>
              <a:rPr b="1" i="0" lang="en-US" sz="4000" u="none" cap="none" strike="noStrike">
                <a:solidFill>
                  <a:srgbClr val="0070C0"/>
                </a:solidFill>
                <a:latin typeface="Arial"/>
                <a:ea typeface="Arial"/>
                <a:cs typeface="Arial"/>
                <a:sym typeface="Arial"/>
              </a:rPr>
              <a:t>TC 9.9 Website: </a:t>
            </a:r>
            <a:r>
              <a:rPr b="0" i="0" lang="en-US" sz="4000" u="sng" cap="none" strike="noStrike">
                <a:solidFill>
                  <a:srgbClr val="0070C0"/>
                </a:solidFill>
                <a:latin typeface="Arial"/>
                <a:ea typeface="Arial"/>
                <a:cs typeface="Arial"/>
                <a:sym typeface="Arial"/>
                <a:hlinkClick r:id="rId3">
                  <a:extLst>
                    <a:ext uri="{A12FA001-AC4F-418D-AE19-62706E023703}">
                      <ahyp:hlinkClr val="tx"/>
                    </a:ext>
                  </a:extLst>
                </a:hlinkClick>
              </a:rPr>
              <a:t>tc0909.ashraetcs.org</a:t>
            </a:r>
            <a:endParaRPr b="0" i="0" sz="4000" u="none" cap="none" strike="noStrike">
              <a:solidFill>
                <a:srgbClr val="0070C0"/>
              </a:solidFill>
              <a:latin typeface="Arial"/>
              <a:ea typeface="Arial"/>
              <a:cs typeface="Arial"/>
              <a:sym typeface="Arial"/>
            </a:endParaRPr>
          </a:p>
        </p:txBody>
      </p:sp>
      <p:sp>
        <p:nvSpPr>
          <p:cNvPr id="688" name="Google Shape;688;p26"/>
          <p:cNvSpPr txBox="1"/>
          <p:nvPr/>
        </p:nvSpPr>
        <p:spPr>
          <a:xfrm>
            <a:off x="533400" y="1752600"/>
            <a:ext cx="8229600" cy="9144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5400"/>
              <a:buFont typeface="Calibri"/>
              <a:buNone/>
            </a:pPr>
            <a:r>
              <a:rPr b="0" i="0" lang="en-US" sz="5400" u="none" cap="none" strike="noStrike">
                <a:solidFill>
                  <a:srgbClr val="0070C0"/>
                </a:solidFill>
                <a:latin typeface="Calibri"/>
                <a:ea typeface="Calibri"/>
                <a:cs typeface="Calibri"/>
                <a:sym typeface="Calibri"/>
              </a:rPr>
              <a:t>Thank You</a:t>
            </a:r>
            <a:endParaRPr b="0" i="0" sz="1400" u="none" cap="none" strike="noStrike">
              <a:solidFill>
                <a:srgbClr val="000000"/>
              </a:solidFill>
              <a:latin typeface="Arial"/>
              <a:ea typeface="Arial"/>
              <a:cs typeface="Arial"/>
              <a:sym typeface="Arial"/>
            </a:endParaRPr>
          </a:p>
        </p:txBody>
      </p:sp>
      <p:sp>
        <p:nvSpPr>
          <p:cNvPr id="689" name="Google Shape;689;p2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690" name="Google Shape;690;p2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691" name="Google Shape;691;p2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a:t>
            </a:r>
            <a:r>
              <a:rPr lang="en-US">
                <a:solidFill>
                  <a:srgbClr val="FFFFFF"/>
                </a:solidFill>
              </a:rPr>
              <a:t>tendance: https://forms.gle/wjboSPgW6yQecKsW8</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6" name="Shape 696"/>
        <p:cNvGrpSpPr/>
        <p:nvPr/>
      </p:nvGrpSpPr>
      <p:grpSpPr>
        <a:xfrm>
          <a:off x="0" y="0"/>
          <a:ext cx="0" cy="0"/>
          <a:chOff x="0" y="0"/>
          <a:chExt cx="0" cy="0"/>
        </a:xfrm>
      </p:grpSpPr>
      <p:sp>
        <p:nvSpPr>
          <p:cNvPr id="697" name="Google Shape;697;g26636d1fdcf_1_6"/>
          <p:cNvSpPr txBox="1"/>
          <p:nvPr>
            <p:ph type="title"/>
          </p:nvPr>
        </p:nvSpPr>
        <p:spPr>
          <a:xfrm>
            <a:off x="628649" y="1"/>
            <a:ext cx="85155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3200"/>
              <a:buFont typeface="Calibri"/>
              <a:buNone/>
            </a:pPr>
            <a:r>
              <a:rPr lang="en-US"/>
              <a:t>Attendance</a:t>
            </a:r>
            <a:endParaRPr/>
          </a:p>
        </p:txBody>
      </p:sp>
      <p:sp>
        <p:nvSpPr>
          <p:cNvPr id="698" name="Google Shape;698;g26636d1fdcf_1_6"/>
          <p:cNvSpPr/>
          <p:nvPr/>
        </p:nvSpPr>
        <p:spPr>
          <a:xfrm>
            <a:off x="4353818" y="987909"/>
            <a:ext cx="4643100" cy="147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Attendance is being recorded using a Google Form. Please make sure you complete the form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sp>
        <p:nvSpPr>
          <p:cNvPr id="699" name="Google Shape;699;g26636d1fdcf_1_6"/>
          <p:cNvSpPr/>
          <p:nvPr/>
        </p:nvSpPr>
        <p:spPr>
          <a:xfrm>
            <a:off x="4541105" y="2519498"/>
            <a:ext cx="3886200" cy="3693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lang="en-US" sz="1600">
                <a:solidFill>
                  <a:schemeClr val="dk1"/>
                </a:solidFill>
              </a:rPr>
              <a:t>https://forms.gle/wjboSPgW6yQecKsW8</a:t>
            </a:r>
            <a:endParaRPr b="0" i="0" sz="2300" u="none" cap="none" strike="noStrike">
              <a:solidFill>
                <a:schemeClr val="dk1"/>
              </a:solidFill>
              <a:latin typeface="Calibri"/>
              <a:ea typeface="Calibri"/>
              <a:cs typeface="Calibri"/>
              <a:sym typeface="Calibri"/>
            </a:endParaRPr>
          </a:p>
        </p:txBody>
      </p:sp>
      <p:sp>
        <p:nvSpPr>
          <p:cNvPr id="700" name="Google Shape;700;g26636d1fdcf_1_6"/>
          <p:cNvSpPr/>
          <p:nvPr/>
        </p:nvSpPr>
        <p:spPr>
          <a:xfrm>
            <a:off x="4353817" y="3302663"/>
            <a:ext cx="4643100" cy="92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Arial"/>
                <a:ea typeface="Arial"/>
                <a:cs typeface="Arial"/>
                <a:sym typeface="Arial"/>
              </a:rPr>
              <a:t>Or use the QR Code below: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accent1"/>
              </a:solidFill>
              <a:latin typeface="Arial"/>
              <a:ea typeface="Arial"/>
              <a:cs typeface="Arial"/>
              <a:sym typeface="Arial"/>
            </a:endParaRPr>
          </a:p>
        </p:txBody>
      </p:sp>
      <p:pic>
        <p:nvPicPr>
          <p:cNvPr id="701" name="Google Shape;701;g26636d1fdcf_1_6"/>
          <p:cNvPicPr preferRelativeResize="0"/>
          <p:nvPr/>
        </p:nvPicPr>
        <p:blipFill>
          <a:blip r:embed="rId3">
            <a:alphaModFix/>
          </a:blip>
          <a:stretch>
            <a:fillRect/>
          </a:stretch>
        </p:blipFill>
        <p:spPr>
          <a:xfrm>
            <a:off x="5279928" y="3786102"/>
            <a:ext cx="2408575" cy="2408575"/>
          </a:xfrm>
          <a:prstGeom prst="rect">
            <a:avLst/>
          </a:prstGeom>
          <a:noFill/>
          <a:ln>
            <a:noFill/>
          </a:ln>
        </p:spPr>
      </p:pic>
      <p:pic>
        <p:nvPicPr>
          <p:cNvPr id="702" name="Google Shape;702;g26636d1fdcf_1_6"/>
          <p:cNvPicPr preferRelativeResize="0"/>
          <p:nvPr/>
        </p:nvPicPr>
        <p:blipFill>
          <a:blip r:embed="rId4">
            <a:alphaModFix/>
          </a:blip>
          <a:stretch>
            <a:fillRect/>
          </a:stretch>
        </p:blipFill>
        <p:spPr>
          <a:xfrm>
            <a:off x="96375" y="890650"/>
            <a:ext cx="4305924" cy="5304025"/>
          </a:xfrm>
          <a:prstGeom prst="rect">
            <a:avLst/>
          </a:prstGeom>
          <a:noFill/>
          <a:ln>
            <a:noFill/>
          </a:ln>
        </p:spPr>
      </p:pic>
      <p:sp>
        <p:nvSpPr>
          <p:cNvPr id="703" name="Google Shape;703;g26636d1fdcf_1_6"/>
          <p:cNvSpPr txBox="1"/>
          <p:nvPr>
            <p:ph idx="12" type="sldNum"/>
          </p:nvPr>
        </p:nvSpPr>
        <p:spPr>
          <a:xfrm>
            <a:off x="6457950" y="6454325"/>
            <a:ext cx="20574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
        <p:nvSpPr>
          <p:cNvPr id="704" name="Google Shape;704;g26636d1fdcf_1_6"/>
          <p:cNvSpPr txBox="1"/>
          <p:nvPr>
            <p:ph idx="10" type="dt"/>
          </p:nvPr>
        </p:nvSpPr>
        <p:spPr>
          <a:xfrm>
            <a:off x="628650" y="6454327"/>
            <a:ext cx="2057400" cy="3651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400"/>
              <a:buFont typeface="Arial"/>
              <a:buNone/>
            </a:pPr>
            <a:r>
              <a:rPr lang="en-US"/>
              <a:t>01/21/2024</a:t>
            </a:r>
            <a:endParaRPr/>
          </a:p>
        </p:txBody>
      </p:sp>
      <p:sp>
        <p:nvSpPr>
          <p:cNvPr id="705" name="Google Shape;705;g26636d1fdcf_1_6"/>
          <p:cNvSpPr txBox="1"/>
          <p:nvPr>
            <p:ph idx="11" type="ftr"/>
          </p:nvPr>
        </p:nvSpPr>
        <p:spPr>
          <a:xfrm>
            <a:off x="2635618" y="6454327"/>
            <a:ext cx="46431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Content Copyright TC 9.9. All Rights Reserved.</a:t>
            </a:r>
            <a:endParaRPr/>
          </a:p>
          <a:p>
            <a:pPr indent="0" lvl="0" marL="0" rtl="0" algn="ctr">
              <a:lnSpc>
                <a:spcPct val="100000"/>
              </a:lnSpc>
              <a:spcBef>
                <a:spcPts val="0"/>
              </a:spcBef>
              <a:spcAft>
                <a:spcPts val="0"/>
              </a:spcAft>
              <a:buSzPts val="1400"/>
              <a:buNone/>
            </a:pPr>
            <a:r>
              <a:rPr lang="en-US">
                <a:solidFill>
                  <a:srgbClr val="FFFFFF"/>
                </a:solidFill>
                <a:latin typeface="Calibri"/>
                <a:ea typeface="Calibri"/>
                <a:cs typeface="Calibri"/>
                <a:sym typeface="Calibri"/>
              </a:rPr>
              <a:t>Attendance: https://forms.gle/TnV1uhvR2NLH2RxS7</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2012-07-17T16:57:04Z</dcterms:created>
  <dc:creator>Owner</dc:creator>
</cp:coreProperties>
</file>